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</p:sldMasterIdLst>
  <p:sldIdLst>
    <p:sldId id="259" r:id="rId2"/>
    <p:sldId id="260" r:id="rId3"/>
    <p:sldId id="261" r:id="rId4"/>
    <p:sldId id="269" r:id="rId5"/>
    <p:sldId id="262" r:id="rId6"/>
    <p:sldId id="270" r:id="rId7"/>
    <p:sldId id="263" r:id="rId8"/>
    <p:sldId id="265" r:id="rId9"/>
    <p:sldId id="268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6D3142-DD91-2682-DFE6-6F587902CF71}" v="35" dt="2020-07-18T17:41:18.881"/>
    <p1510:client id="{2F5CEDDD-B631-3EAE-4F55-858B2B25CFEE}" v="597" dt="2020-07-19T11:44:02.902"/>
    <p1510:client id="{4671A342-2651-E569-5776-636BCBEBD8DA}" v="294" dt="2020-07-18T17:32:10.611"/>
    <p1510:client id="{5F9235F6-F1B6-D956-4C55-92CCE85FB32D}" v="168" dt="2020-07-18T17:06:40.449"/>
    <p1510:client id="{798A547A-DFBB-75E7-3FFF-B03AF128CF14}" v="453" dt="2020-07-18T18:39:18.0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Casal Cantero" userId="S::scc0034@alu.ubu.es::fafccec9-0033-44af-b373-a26f38191356" providerId="AD" clId="Web-{1B6D3142-DD91-2682-DFE6-6F587902CF71}"/>
    <pc:docChg chg="modSld">
      <pc:chgData name="Samuel Casal Cantero" userId="S::scc0034@alu.ubu.es::fafccec9-0033-44af-b373-a26f38191356" providerId="AD" clId="Web-{1B6D3142-DD91-2682-DFE6-6F587902CF71}" dt="2020-07-18T17:41:18.881" v="34" actId="20577"/>
      <pc:docMkLst>
        <pc:docMk/>
      </pc:docMkLst>
      <pc:sldChg chg="addSp modSp">
        <pc:chgData name="Samuel Casal Cantero" userId="S::scc0034@alu.ubu.es::fafccec9-0033-44af-b373-a26f38191356" providerId="AD" clId="Web-{1B6D3142-DD91-2682-DFE6-6F587902CF71}" dt="2020-07-18T17:41:18.881" v="34" actId="20577"/>
        <pc:sldMkLst>
          <pc:docMk/>
          <pc:sldMk cId="1933807492" sldId="269"/>
        </pc:sldMkLst>
        <pc:spChg chg="add mod">
          <ac:chgData name="Samuel Casal Cantero" userId="S::scc0034@alu.ubu.es::fafccec9-0033-44af-b373-a26f38191356" providerId="AD" clId="Web-{1B6D3142-DD91-2682-DFE6-6F587902CF71}" dt="2020-07-18T17:41:18.881" v="34" actId="20577"/>
          <ac:spMkLst>
            <pc:docMk/>
            <pc:sldMk cId="1933807492" sldId="269"/>
            <ac:spMk id="2" creationId="{8B0E2CEB-5E80-472A-9D7E-4F74014C0039}"/>
          </ac:spMkLst>
        </pc:spChg>
      </pc:sldChg>
    </pc:docChg>
  </pc:docChgLst>
  <pc:docChgLst>
    <pc:chgData name="Samuel Casal Cantero" userId="S::scc0034@alu.ubu.es::fafccec9-0033-44af-b373-a26f38191356" providerId="AD" clId="Web-{798A547A-DFBB-75E7-3FFF-B03AF128CF14}"/>
    <pc:docChg chg="addSld modSld sldOrd">
      <pc:chgData name="Samuel Casal Cantero" userId="S::scc0034@alu.ubu.es::fafccec9-0033-44af-b373-a26f38191356" providerId="AD" clId="Web-{798A547A-DFBB-75E7-3FFF-B03AF128CF14}" dt="2020-07-18T18:39:18.023" v="458" actId="20577"/>
      <pc:docMkLst>
        <pc:docMk/>
      </pc:docMkLst>
      <pc:sldChg chg="modSp">
        <pc:chgData name="Samuel Casal Cantero" userId="S::scc0034@alu.ubu.es::fafccec9-0033-44af-b373-a26f38191356" providerId="AD" clId="Web-{798A547A-DFBB-75E7-3FFF-B03AF128CF14}" dt="2020-07-18T17:58:17.799" v="151" actId="14100"/>
        <pc:sldMkLst>
          <pc:docMk/>
          <pc:sldMk cId="1938266061" sldId="259"/>
        </pc:sldMkLst>
        <pc:picChg chg="mod">
          <ac:chgData name="Samuel Casal Cantero" userId="S::scc0034@alu.ubu.es::fafccec9-0033-44af-b373-a26f38191356" providerId="AD" clId="Web-{798A547A-DFBB-75E7-3FFF-B03AF128CF14}" dt="2020-07-18T17:58:17.799" v="151" actId="14100"/>
          <ac:picMkLst>
            <pc:docMk/>
            <pc:sldMk cId="1938266061" sldId="259"/>
            <ac:picMk id="17" creationId="{C587BE09-2719-45C8-9C27-E3B8EF0C18B6}"/>
          </ac:picMkLst>
        </pc:picChg>
      </pc:sldChg>
      <pc:sldChg chg="addSp delSp modSp">
        <pc:chgData name="Samuel Casal Cantero" userId="S::scc0034@alu.ubu.es::fafccec9-0033-44af-b373-a26f38191356" providerId="AD" clId="Web-{798A547A-DFBB-75E7-3FFF-B03AF128CF14}" dt="2020-07-18T18:04:37.382" v="238" actId="20577"/>
        <pc:sldMkLst>
          <pc:docMk/>
          <pc:sldMk cId="429828594" sldId="260"/>
        </pc:sldMkLst>
        <pc:spChg chg="mod">
          <ac:chgData name="Samuel Casal Cantero" userId="S::scc0034@alu.ubu.es::fafccec9-0033-44af-b373-a26f38191356" providerId="AD" clId="Web-{798A547A-DFBB-75E7-3FFF-B03AF128CF14}" dt="2020-07-18T18:04:37.382" v="238" actId="20577"/>
          <ac:spMkLst>
            <pc:docMk/>
            <pc:sldMk cId="429828594" sldId="260"/>
            <ac:spMk id="2" creationId="{913719B9-D8B7-4F00-9380-B7BF0490120A}"/>
          </ac:spMkLst>
        </pc:spChg>
        <pc:spChg chg="del">
          <ac:chgData name="Samuel Casal Cantero" userId="S::scc0034@alu.ubu.es::fafccec9-0033-44af-b373-a26f38191356" providerId="AD" clId="Web-{798A547A-DFBB-75E7-3FFF-B03AF128CF14}" dt="2020-07-18T17:56:21.910" v="134"/>
          <ac:spMkLst>
            <pc:docMk/>
            <pc:sldMk cId="429828594" sldId="260"/>
            <ac:spMk id="3" creationId="{FED35737-AC95-4532-B034-35EFADEA0220}"/>
          </ac:spMkLst>
        </pc:spChg>
        <pc:spChg chg="del">
          <ac:chgData name="Samuel Casal Cantero" userId="S::scc0034@alu.ubu.es::fafccec9-0033-44af-b373-a26f38191356" providerId="AD" clId="Web-{798A547A-DFBB-75E7-3FFF-B03AF128CF14}" dt="2020-07-18T17:55:38.846" v="131"/>
          <ac:spMkLst>
            <pc:docMk/>
            <pc:sldMk cId="429828594" sldId="260"/>
            <ac:spMk id="4" creationId="{3A15472C-6504-49BC-A086-204812006E10}"/>
          </ac:spMkLst>
        </pc:spChg>
        <pc:spChg chg="del">
          <ac:chgData name="Samuel Casal Cantero" userId="S::scc0034@alu.ubu.es::fafccec9-0033-44af-b373-a26f38191356" providerId="AD" clId="Web-{798A547A-DFBB-75E7-3FFF-B03AF128CF14}" dt="2020-07-18T17:55:37.674" v="130"/>
          <ac:spMkLst>
            <pc:docMk/>
            <pc:sldMk cId="429828594" sldId="260"/>
            <ac:spMk id="5" creationId="{946A73B4-D0D0-4DFF-A995-137856C4DD5B}"/>
          </ac:spMkLst>
        </pc:spChg>
        <pc:spChg chg="del">
          <ac:chgData name="Samuel Casal Cantero" userId="S::scc0034@alu.ubu.es::fafccec9-0033-44af-b373-a26f38191356" providerId="AD" clId="Web-{798A547A-DFBB-75E7-3FFF-B03AF128CF14}" dt="2020-07-18T17:55:35.455" v="129"/>
          <ac:spMkLst>
            <pc:docMk/>
            <pc:sldMk cId="429828594" sldId="260"/>
            <ac:spMk id="6" creationId="{2BACD1DD-B2E8-4076-980C-2EEA0B75D233}"/>
          </ac:spMkLst>
        </pc:spChg>
        <pc:spChg chg="add mod">
          <ac:chgData name="Samuel Casal Cantero" userId="S::scc0034@alu.ubu.es::fafccec9-0033-44af-b373-a26f38191356" providerId="AD" clId="Web-{798A547A-DFBB-75E7-3FFF-B03AF128CF14}" dt="2020-07-18T17:55:52.970" v="133" actId="1076"/>
          <ac:spMkLst>
            <pc:docMk/>
            <pc:sldMk cId="429828594" sldId="260"/>
            <ac:spMk id="8" creationId="{C00C99E6-911C-47A3-A93F-3C66CE92A207}"/>
          </ac:spMkLst>
        </pc:spChg>
        <pc:graphicFrameChg chg="add mod">
          <ac:chgData name="Samuel Casal Cantero" userId="S::scc0034@alu.ubu.es::fafccec9-0033-44af-b373-a26f38191356" providerId="AD" clId="Web-{798A547A-DFBB-75E7-3FFF-B03AF128CF14}" dt="2020-07-18T18:04:34.898" v="237" actId="1076"/>
          <ac:graphicFrameMkLst>
            <pc:docMk/>
            <pc:sldMk cId="429828594" sldId="260"/>
            <ac:graphicFrameMk id="4" creationId="{A7E22914-6BF8-433E-8A48-8CEE507EF7F2}"/>
          </ac:graphicFrameMkLst>
        </pc:graphicFrameChg>
        <pc:picChg chg="add del mod">
          <ac:chgData name="Samuel Casal Cantero" userId="S::scc0034@alu.ubu.es::fafccec9-0033-44af-b373-a26f38191356" providerId="AD" clId="Web-{798A547A-DFBB-75E7-3FFF-B03AF128CF14}" dt="2020-07-18T17:59:47.955" v="156"/>
          <ac:picMkLst>
            <pc:docMk/>
            <pc:sldMk cId="429828594" sldId="260"/>
            <ac:picMk id="51" creationId="{E67BB2CE-D760-48BE-97DA-9C29F2E46434}"/>
          </ac:picMkLst>
        </pc:picChg>
      </pc:sldChg>
      <pc:sldChg chg="addSp delSp modSp mod setBg">
        <pc:chgData name="Samuel Casal Cantero" userId="S::scc0034@alu.ubu.es::fafccec9-0033-44af-b373-a26f38191356" providerId="AD" clId="Web-{798A547A-DFBB-75E7-3FFF-B03AF128CF14}" dt="2020-07-18T18:04:41.866" v="242" actId="14100"/>
        <pc:sldMkLst>
          <pc:docMk/>
          <pc:sldMk cId="2423731366" sldId="261"/>
        </pc:sldMkLst>
        <pc:spChg chg="mod">
          <ac:chgData name="Samuel Casal Cantero" userId="S::scc0034@alu.ubu.es::fafccec9-0033-44af-b373-a26f38191356" providerId="AD" clId="Web-{798A547A-DFBB-75E7-3FFF-B03AF128CF14}" dt="2020-07-18T18:01:06.695" v="179" actId="20577"/>
          <ac:spMkLst>
            <pc:docMk/>
            <pc:sldMk cId="2423731366" sldId="261"/>
            <ac:spMk id="2" creationId="{4DF9777E-3AE6-4A87-8403-1296C55909AF}"/>
          </ac:spMkLst>
        </pc:spChg>
        <pc:spChg chg="add del mod">
          <ac:chgData name="Samuel Casal Cantero" userId="S::scc0034@alu.ubu.es::fafccec9-0033-44af-b373-a26f38191356" providerId="AD" clId="Web-{798A547A-DFBB-75E7-3FFF-B03AF128CF14}" dt="2020-07-18T18:04:41.866" v="242" actId="14100"/>
          <ac:spMkLst>
            <pc:docMk/>
            <pc:sldMk cId="2423731366" sldId="261"/>
            <ac:spMk id="3" creationId="{BFF685F8-FE98-4E1E-9500-06D832EFE0BD}"/>
          </ac:spMkLst>
        </pc:spChg>
        <pc:spChg chg="del">
          <ac:chgData name="Samuel Casal Cantero" userId="S::scc0034@alu.ubu.es::fafccec9-0033-44af-b373-a26f38191356" providerId="AD" clId="Web-{798A547A-DFBB-75E7-3FFF-B03AF128CF14}" dt="2020-07-18T17:57:22.908" v="138"/>
          <ac:spMkLst>
            <pc:docMk/>
            <pc:sldMk cId="2423731366" sldId="261"/>
            <ac:spMk id="4" creationId="{68086BE9-DC2A-4F7C-9B1B-A58332EBCB9B}"/>
          </ac:spMkLst>
        </pc:spChg>
        <pc:spChg chg="del">
          <ac:chgData name="Samuel Casal Cantero" userId="S::scc0034@alu.ubu.es::fafccec9-0033-44af-b373-a26f38191356" providerId="AD" clId="Web-{798A547A-DFBB-75E7-3FFF-B03AF128CF14}" dt="2020-07-18T17:57:23.158" v="139"/>
          <ac:spMkLst>
            <pc:docMk/>
            <pc:sldMk cId="2423731366" sldId="261"/>
            <ac:spMk id="5" creationId="{0C11A466-D1EA-49BA-B74C-53BD703FF50A}"/>
          </ac:spMkLst>
        </pc:spChg>
        <pc:spChg chg="del">
          <ac:chgData name="Samuel Casal Cantero" userId="S::scc0034@alu.ubu.es::fafccec9-0033-44af-b373-a26f38191356" providerId="AD" clId="Web-{798A547A-DFBB-75E7-3FFF-B03AF128CF14}" dt="2020-07-18T17:57:28.517" v="142"/>
          <ac:spMkLst>
            <pc:docMk/>
            <pc:sldMk cId="2423731366" sldId="261"/>
            <ac:spMk id="6" creationId="{57481915-2E35-4E5D-8905-3E8336EFF2F9}"/>
          </ac:spMkLst>
        </pc:spChg>
        <pc:spChg chg="del">
          <ac:chgData name="Samuel Casal Cantero" userId="S::scc0034@alu.ubu.es::fafccec9-0033-44af-b373-a26f38191356" providerId="AD" clId="Web-{798A547A-DFBB-75E7-3FFF-B03AF128CF14}" dt="2020-07-18T17:57:29.502" v="143"/>
          <ac:spMkLst>
            <pc:docMk/>
            <pc:sldMk cId="2423731366" sldId="261"/>
            <ac:spMk id="7" creationId="{F684B6C2-7424-4347-AA0C-0B890E2BE4EF}"/>
          </ac:spMkLst>
        </pc:spChg>
        <pc:spChg chg="del">
          <ac:chgData name="Samuel Casal Cantero" userId="S::scc0034@alu.ubu.es::fafccec9-0033-44af-b373-a26f38191356" providerId="AD" clId="Web-{798A547A-DFBB-75E7-3FFF-B03AF128CF14}" dt="2020-07-18T17:57:30.236" v="144"/>
          <ac:spMkLst>
            <pc:docMk/>
            <pc:sldMk cId="2423731366" sldId="261"/>
            <ac:spMk id="8" creationId="{39C13BA3-AA06-4D88-866E-BC4DE3385B5D}"/>
          </ac:spMkLst>
        </pc:spChg>
        <pc:spChg chg="del">
          <ac:chgData name="Samuel Casal Cantero" userId="S::scc0034@alu.ubu.es::fafccec9-0033-44af-b373-a26f38191356" providerId="AD" clId="Web-{798A547A-DFBB-75E7-3FFF-B03AF128CF14}" dt="2020-07-18T17:57:30.846" v="145"/>
          <ac:spMkLst>
            <pc:docMk/>
            <pc:sldMk cId="2423731366" sldId="261"/>
            <ac:spMk id="9" creationId="{83ED993F-C844-4D56-AFA0-849A01B837BD}"/>
          </ac:spMkLst>
        </pc:spChg>
        <pc:spChg chg="add del">
          <ac:chgData name="Samuel Casal Cantero" userId="S::scc0034@alu.ubu.es::fafccec9-0033-44af-b373-a26f38191356" providerId="AD" clId="Web-{798A547A-DFBB-75E7-3FFF-B03AF128CF14}" dt="2020-07-18T17:57:52.299" v="147"/>
          <ac:spMkLst>
            <pc:docMk/>
            <pc:sldMk cId="2423731366" sldId="261"/>
            <ac:spMk id="15" creationId="{781BBDC9-2DC6-4959-AC3D-49A5DCB05DA7}"/>
          </ac:spMkLst>
        </pc:spChg>
        <pc:spChg chg="add del">
          <ac:chgData name="Samuel Casal Cantero" userId="S::scc0034@alu.ubu.es::fafccec9-0033-44af-b373-a26f38191356" providerId="AD" clId="Web-{798A547A-DFBB-75E7-3FFF-B03AF128CF14}" dt="2020-07-18T17:57:52.299" v="147"/>
          <ac:spMkLst>
            <pc:docMk/>
            <pc:sldMk cId="2423731366" sldId="261"/>
            <ac:spMk id="17" creationId="{4B74BB55-8517-4CFE-9389-81D0E6F81F00}"/>
          </ac:spMkLst>
        </pc:spChg>
        <pc:spChg chg="add del">
          <ac:chgData name="Samuel Casal Cantero" userId="S::scc0034@alu.ubu.es::fafccec9-0033-44af-b373-a26f38191356" providerId="AD" clId="Web-{798A547A-DFBB-75E7-3FFF-B03AF128CF14}" dt="2020-07-18T17:57:59.314" v="149"/>
          <ac:spMkLst>
            <pc:docMk/>
            <pc:sldMk cId="2423731366" sldId="261"/>
            <ac:spMk id="20" creationId="{290FE681-1E05-478A-89DC-5F7AB37CFD77}"/>
          </ac:spMkLst>
        </pc:spChg>
        <pc:spChg chg="add">
          <ac:chgData name="Samuel Casal Cantero" userId="S::scc0034@alu.ubu.es::fafccec9-0033-44af-b373-a26f38191356" providerId="AD" clId="Web-{798A547A-DFBB-75E7-3FFF-B03AF128CF14}" dt="2020-07-18T17:57:59.330" v="150"/>
          <ac:spMkLst>
            <pc:docMk/>
            <pc:sldMk cId="2423731366" sldId="261"/>
            <ac:spMk id="23" creationId="{7509B08A-C1EC-478C-86AF-60ADE06D9BBB}"/>
          </ac:spMkLst>
        </pc:spChg>
        <pc:spChg chg="add">
          <ac:chgData name="Samuel Casal Cantero" userId="S::scc0034@alu.ubu.es::fafccec9-0033-44af-b373-a26f38191356" providerId="AD" clId="Web-{798A547A-DFBB-75E7-3FFF-B03AF128CF14}" dt="2020-07-18T17:57:59.330" v="150"/>
          <ac:spMkLst>
            <pc:docMk/>
            <pc:sldMk cId="2423731366" sldId="261"/>
            <ac:spMk id="24" creationId="{221CC330-4259-4C32-BF8B-5FE13FFABB3A}"/>
          </ac:spMkLst>
        </pc:spChg>
        <pc:spChg chg="add del">
          <ac:chgData name="Samuel Casal Cantero" userId="S::scc0034@alu.ubu.es::fafccec9-0033-44af-b373-a26f38191356" providerId="AD" clId="Web-{798A547A-DFBB-75E7-3FFF-B03AF128CF14}" dt="2020-07-18T17:57:52.299" v="147"/>
          <ac:spMkLst>
            <pc:docMk/>
            <pc:sldMk cId="2423731366" sldId="261"/>
            <ac:spMk id="26" creationId="{08452CCF-4A27-488A-AAF4-424933CFC925}"/>
          </ac:spMkLst>
        </pc:spChg>
        <pc:grpChg chg="add del">
          <ac:chgData name="Samuel Casal Cantero" userId="S::scc0034@alu.ubu.es::fafccec9-0033-44af-b373-a26f38191356" providerId="AD" clId="Web-{798A547A-DFBB-75E7-3FFF-B03AF128CF14}" dt="2020-07-18T17:57:52.299" v="147"/>
          <ac:grpSpMkLst>
            <pc:docMk/>
            <pc:sldMk cId="2423731366" sldId="261"/>
            <ac:grpSpMk id="14" creationId="{6CC7770B-E4E1-42D6-9437-DAA4A3A9E659}"/>
          </ac:grpSpMkLst>
        </pc:grpChg>
        <pc:grpChg chg="add del">
          <ac:chgData name="Samuel Casal Cantero" userId="S::scc0034@alu.ubu.es::fafccec9-0033-44af-b373-a26f38191356" providerId="AD" clId="Web-{798A547A-DFBB-75E7-3FFF-B03AF128CF14}" dt="2020-07-18T17:57:59.314" v="149"/>
          <ac:grpSpMkLst>
            <pc:docMk/>
            <pc:sldMk cId="2423731366" sldId="261"/>
            <ac:grpSpMk id="16" creationId="{6CC7770B-E4E1-42D6-9437-DAA4A3A9E659}"/>
          </ac:grpSpMkLst>
        </pc:grpChg>
        <pc:grpChg chg="add">
          <ac:chgData name="Samuel Casal Cantero" userId="S::scc0034@alu.ubu.es::fafccec9-0033-44af-b373-a26f38191356" providerId="AD" clId="Web-{798A547A-DFBB-75E7-3FFF-B03AF128CF14}" dt="2020-07-18T17:57:59.330" v="150"/>
          <ac:grpSpMkLst>
            <pc:docMk/>
            <pc:sldMk cId="2423731366" sldId="261"/>
            <ac:grpSpMk id="18" creationId="{6CC7770B-E4E1-42D6-9437-DAA4A3A9E659}"/>
          </ac:grpSpMkLst>
        </pc:grpChg>
        <pc:grpChg chg="add del">
          <ac:chgData name="Samuel Casal Cantero" userId="S::scc0034@alu.ubu.es::fafccec9-0033-44af-b373-a26f38191356" providerId="AD" clId="Web-{798A547A-DFBB-75E7-3FFF-B03AF128CF14}" dt="2020-07-18T17:57:52.299" v="147"/>
          <ac:grpSpMkLst>
            <pc:docMk/>
            <pc:sldMk cId="2423731366" sldId="261"/>
            <ac:grpSpMk id="19" creationId="{A3F7C935-E41E-4E8D-91DF-D3BAB9521DF0}"/>
          </ac:grpSpMkLst>
        </pc:grpChg>
        <pc:cxnChg chg="add del">
          <ac:chgData name="Samuel Casal Cantero" userId="S::scc0034@alu.ubu.es::fafccec9-0033-44af-b373-a26f38191356" providerId="AD" clId="Web-{798A547A-DFBB-75E7-3FFF-B03AF128CF14}" dt="2020-07-18T17:57:59.314" v="149"/>
          <ac:cxnSpMkLst>
            <pc:docMk/>
            <pc:sldMk cId="2423731366" sldId="261"/>
            <ac:cxnSpMk id="21" creationId="{2E2F21DC-5F0E-42CF-B89C-C1E25E175CB8}"/>
          </ac:cxnSpMkLst>
        </pc:cxnChg>
      </pc:sldChg>
      <pc:sldChg chg="addSp delSp modSp mod setBg">
        <pc:chgData name="Samuel Casal Cantero" userId="S::scc0034@alu.ubu.es::fafccec9-0033-44af-b373-a26f38191356" providerId="AD" clId="Web-{798A547A-DFBB-75E7-3FFF-B03AF128CF14}" dt="2020-07-18T18:32:20.882" v="443" actId="20577"/>
        <pc:sldMkLst>
          <pc:docMk/>
          <pc:sldMk cId="3308715637" sldId="262"/>
        </pc:sldMkLst>
        <pc:spChg chg="mod">
          <ac:chgData name="Samuel Casal Cantero" userId="S::scc0034@alu.ubu.es::fafccec9-0033-44af-b373-a26f38191356" providerId="AD" clId="Web-{798A547A-DFBB-75E7-3FFF-B03AF128CF14}" dt="2020-07-18T18:32:20.882" v="443" actId="20577"/>
          <ac:spMkLst>
            <pc:docMk/>
            <pc:sldMk cId="3308715637" sldId="262"/>
            <ac:spMk id="2" creationId="{0479522B-BA4B-4A4F-9E02-2F6C10DCE23B}"/>
          </ac:spMkLst>
        </pc:spChg>
        <pc:spChg chg="add mod">
          <ac:chgData name="Samuel Casal Cantero" userId="S::scc0034@alu.ubu.es::fafccec9-0033-44af-b373-a26f38191356" providerId="AD" clId="Web-{798A547A-DFBB-75E7-3FFF-B03AF128CF14}" dt="2020-07-18T18:32:15.616" v="442" actId="20577"/>
          <ac:spMkLst>
            <pc:docMk/>
            <pc:sldMk cId="3308715637" sldId="262"/>
            <ac:spMk id="3" creationId="{2F7886C8-CB89-4944-B20D-D85DECAC1C8B}"/>
          </ac:spMkLst>
        </pc:spChg>
        <pc:spChg chg="add del">
          <ac:chgData name="Samuel Casal Cantero" userId="S::scc0034@alu.ubu.es::fafccec9-0033-44af-b373-a26f38191356" providerId="AD" clId="Web-{798A547A-DFBB-75E7-3FFF-B03AF128CF14}" dt="2020-07-18T18:19:30.226" v="383"/>
          <ac:spMkLst>
            <pc:docMk/>
            <pc:sldMk cId="3308715637" sldId="262"/>
            <ac:spMk id="7" creationId="{B9403C7F-76AE-4587-92A2-D4E41EBE68BD}"/>
          </ac:spMkLst>
        </pc:spChg>
        <pc:spChg chg="add del">
          <ac:chgData name="Samuel Casal Cantero" userId="S::scc0034@alu.ubu.es::fafccec9-0033-44af-b373-a26f38191356" providerId="AD" clId="Web-{798A547A-DFBB-75E7-3FFF-B03AF128CF14}" dt="2020-07-18T18:19:26.476" v="381"/>
          <ac:spMkLst>
            <pc:docMk/>
            <pc:sldMk cId="3308715637" sldId="262"/>
            <ac:spMk id="16" creationId="{B9403C7F-76AE-4587-92A2-D4E41EBE68BD}"/>
          </ac:spMkLst>
        </pc:spChg>
        <pc:spChg chg="add del">
          <ac:chgData name="Samuel Casal Cantero" userId="S::scc0034@alu.ubu.es::fafccec9-0033-44af-b373-a26f38191356" providerId="AD" clId="Web-{798A547A-DFBB-75E7-3FFF-B03AF128CF14}" dt="2020-07-18T18:19:32.647" v="385"/>
          <ac:spMkLst>
            <pc:docMk/>
            <pc:sldMk cId="3308715637" sldId="262"/>
            <ac:spMk id="17" creationId="{221CC330-4259-4C32-BF8B-5FE13FFABB3A}"/>
          </ac:spMkLst>
        </pc:spChg>
        <pc:spChg chg="add del">
          <ac:chgData name="Samuel Casal Cantero" userId="S::scc0034@alu.ubu.es::fafccec9-0033-44af-b373-a26f38191356" providerId="AD" clId="Web-{798A547A-DFBB-75E7-3FFF-B03AF128CF14}" dt="2020-07-18T18:19:32.647" v="385"/>
          <ac:spMkLst>
            <pc:docMk/>
            <pc:sldMk cId="3308715637" sldId="262"/>
            <ac:spMk id="20" creationId="{7509B08A-C1EC-478C-86AF-60ADE06D9BBB}"/>
          </ac:spMkLst>
        </pc:spChg>
        <pc:spChg chg="add del">
          <ac:chgData name="Samuel Casal Cantero" userId="S::scc0034@alu.ubu.es::fafccec9-0033-44af-b373-a26f38191356" providerId="AD" clId="Web-{798A547A-DFBB-75E7-3FFF-B03AF128CF14}" dt="2020-07-18T18:19:43.194" v="387"/>
          <ac:spMkLst>
            <pc:docMk/>
            <pc:sldMk cId="3308715637" sldId="262"/>
            <ac:spMk id="22" creationId="{290FE681-1E05-478A-89DC-5F7AB37CFD77}"/>
          </ac:spMkLst>
        </pc:spChg>
        <pc:grpChg chg="add del">
          <ac:chgData name="Samuel Casal Cantero" userId="S::scc0034@alu.ubu.es::fafccec9-0033-44af-b373-a26f38191356" providerId="AD" clId="Web-{798A547A-DFBB-75E7-3FFF-B03AF128CF14}" dt="2020-07-18T18:19:30.226" v="383"/>
          <ac:grpSpMkLst>
            <pc:docMk/>
            <pc:sldMk cId="3308715637" sldId="262"/>
            <ac:grpSpMk id="6" creationId="{8F1EF17D-1B70-428C-8A8A-A2C5B390E1E9}"/>
          </ac:grpSpMkLst>
        </pc:grpChg>
        <pc:grpChg chg="add del">
          <ac:chgData name="Samuel Casal Cantero" userId="S::scc0034@alu.ubu.es::fafccec9-0033-44af-b373-a26f38191356" providerId="AD" clId="Web-{798A547A-DFBB-75E7-3FFF-B03AF128CF14}" dt="2020-07-18T18:19:26.476" v="381"/>
          <ac:grpSpMkLst>
            <pc:docMk/>
            <pc:sldMk cId="3308715637" sldId="262"/>
            <ac:grpSpMk id="9" creationId="{8F1EF17D-1B70-428C-8A8A-A2C5B390E1E9}"/>
          </ac:grpSpMkLst>
        </pc:grpChg>
        <pc:grpChg chg="add del">
          <ac:chgData name="Samuel Casal Cantero" userId="S::scc0034@alu.ubu.es::fafccec9-0033-44af-b373-a26f38191356" providerId="AD" clId="Web-{798A547A-DFBB-75E7-3FFF-B03AF128CF14}" dt="2020-07-18T18:19:32.647" v="385"/>
          <ac:grpSpMkLst>
            <pc:docMk/>
            <pc:sldMk cId="3308715637" sldId="262"/>
            <ac:grpSpMk id="14" creationId="{6CC7770B-E4E1-42D6-9437-DAA4A3A9E659}"/>
          </ac:grpSpMkLst>
        </pc:grpChg>
        <pc:grpChg chg="add del">
          <ac:chgData name="Samuel Casal Cantero" userId="S::scc0034@alu.ubu.es::fafccec9-0033-44af-b373-a26f38191356" providerId="AD" clId="Web-{798A547A-DFBB-75E7-3FFF-B03AF128CF14}" dt="2020-07-18T18:19:30.226" v="383"/>
          <ac:grpSpMkLst>
            <pc:docMk/>
            <pc:sldMk cId="3308715637" sldId="262"/>
            <ac:grpSpMk id="15" creationId="{D6C71778-3DDA-4748-AEBB-2A4B75016325}"/>
          </ac:grpSpMkLst>
        </pc:grpChg>
        <pc:grpChg chg="add del">
          <ac:chgData name="Samuel Casal Cantero" userId="S::scc0034@alu.ubu.es::fafccec9-0033-44af-b373-a26f38191356" providerId="AD" clId="Web-{798A547A-DFBB-75E7-3FFF-B03AF128CF14}" dt="2020-07-18T18:19:26.476" v="381"/>
          <ac:grpSpMkLst>
            <pc:docMk/>
            <pc:sldMk cId="3308715637" sldId="262"/>
            <ac:grpSpMk id="18" creationId="{D6C71778-3DDA-4748-AEBB-2A4B75016325}"/>
          </ac:grpSpMkLst>
        </pc:grpChg>
        <pc:grpChg chg="add del">
          <ac:chgData name="Samuel Casal Cantero" userId="S::scc0034@alu.ubu.es::fafccec9-0033-44af-b373-a26f38191356" providerId="AD" clId="Web-{798A547A-DFBB-75E7-3FFF-B03AF128CF14}" dt="2020-07-18T18:19:43.194" v="387"/>
          <ac:grpSpMkLst>
            <pc:docMk/>
            <pc:sldMk cId="3308715637" sldId="262"/>
            <ac:grpSpMk id="19" creationId="{6CC7770B-E4E1-42D6-9437-DAA4A3A9E659}"/>
          </ac:grpSpMkLst>
        </pc:grpChg>
        <pc:picChg chg="add mod">
          <ac:chgData name="Samuel Casal Cantero" userId="S::scc0034@alu.ubu.es::fafccec9-0033-44af-b373-a26f38191356" providerId="AD" clId="Web-{798A547A-DFBB-75E7-3FFF-B03AF128CF14}" dt="2020-07-18T18:26:31.725" v="414" actId="1076"/>
          <ac:picMkLst>
            <pc:docMk/>
            <pc:sldMk cId="3308715637" sldId="262"/>
            <ac:picMk id="4" creationId="{1E5051C0-6D01-41C4-AE86-C1466E853319}"/>
          </ac:picMkLst>
        </pc:picChg>
        <pc:picChg chg="add del">
          <ac:chgData name="Samuel Casal Cantero" userId="S::scc0034@alu.ubu.es::fafccec9-0033-44af-b373-a26f38191356" providerId="AD" clId="Web-{798A547A-DFBB-75E7-3FFF-B03AF128CF14}" dt="2020-07-18T18:19:26.476" v="381"/>
          <ac:picMkLst>
            <pc:docMk/>
            <pc:sldMk cId="3308715637" sldId="262"/>
            <ac:picMk id="5" creationId="{284F6DFA-605D-4DFC-9236-342575A6623B}"/>
          </ac:picMkLst>
        </pc:picChg>
        <pc:picChg chg="add del">
          <ac:chgData name="Samuel Casal Cantero" userId="S::scc0034@alu.ubu.es::fafccec9-0033-44af-b373-a26f38191356" providerId="AD" clId="Web-{798A547A-DFBB-75E7-3FFF-B03AF128CF14}" dt="2020-07-18T18:19:30.226" v="383"/>
          <ac:picMkLst>
            <pc:docMk/>
            <pc:sldMk cId="3308715637" sldId="262"/>
            <ac:picMk id="8" creationId="{8735ED61-1E2F-4990-A20B-D2A373FDB45E}"/>
          </ac:picMkLst>
        </pc:picChg>
        <pc:picChg chg="add mod">
          <ac:chgData name="Samuel Casal Cantero" userId="S::scc0034@alu.ubu.es::fafccec9-0033-44af-b373-a26f38191356" providerId="AD" clId="Web-{798A547A-DFBB-75E7-3FFF-B03AF128CF14}" dt="2020-07-18T18:26:29.444" v="413" actId="1076"/>
          <ac:picMkLst>
            <pc:docMk/>
            <pc:sldMk cId="3308715637" sldId="262"/>
            <ac:picMk id="24" creationId="{66A905FD-370D-43F1-89F7-CECEAB2FA773}"/>
          </ac:picMkLst>
        </pc:picChg>
        <pc:picChg chg="add mod">
          <ac:chgData name="Samuel Casal Cantero" userId="S::scc0034@alu.ubu.es::fafccec9-0033-44af-b373-a26f38191356" providerId="AD" clId="Web-{798A547A-DFBB-75E7-3FFF-B03AF128CF14}" dt="2020-07-18T18:27:26.804" v="420" actId="1076"/>
          <ac:picMkLst>
            <pc:docMk/>
            <pc:sldMk cId="3308715637" sldId="262"/>
            <ac:picMk id="25" creationId="{FAB476BB-DFD6-4D0C-AF39-0E4CDD76CFDA}"/>
          </ac:picMkLst>
        </pc:picChg>
        <pc:picChg chg="add mod">
          <ac:chgData name="Samuel Casal Cantero" userId="S::scc0034@alu.ubu.es::fafccec9-0033-44af-b373-a26f38191356" providerId="AD" clId="Web-{798A547A-DFBB-75E7-3FFF-B03AF128CF14}" dt="2020-07-18T18:27:21.272" v="418" actId="1076"/>
          <ac:picMkLst>
            <pc:docMk/>
            <pc:sldMk cId="3308715637" sldId="262"/>
            <ac:picMk id="26" creationId="{75B24063-5856-4649-8FAE-EEF976DEA5CF}"/>
          </ac:picMkLst>
        </pc:picChg>
        <pc:picChg chg="add mod">
          <ac:chgData name="Samuel Casal Cantero" userId="S::scc0034@alu.ubu.es::fafccec9-0033-44af-b373-a26f38191356" providerId="AD" clId="Web-{798A547A-DFBB-75E7-3FFF-B03AF128CF14}" dt="2020-07-18T18:27:56.132" v="423" actId="1076"/>
          <ac:picMkLst>
            <pc:docMk/>
            <pc:sldMk cId="3308715637" sldId="262"/>
            <ac:picMk id="27" creationId="{50022203-22DE-437B-A4D0-92870EC5DAE5}"/>
          </ac:picMkLst>
        </pc:picChg>
        <pc:picChg chg="add mod">
          <ac:chgData name="Samuel Casal Cantero" userId="S::scc0034@alu.ubu.es::fafccec9-0033-44af-b373-a26f38191356" providerId="AD" clId="Web-{798A547A-DFBB-75E7-3FFF-B03AF128CF14}" dt="2020-07-18T18:28:49.429" v="430" actId="1076"/>
          <ac:picMkLst>
            <pc:docMk/>
            <pc:sldMk cId="3308715637" sldId="262"/>
            <ac:picMk id="28" creationId="{34F20CC8-F584-489F-9A2E-680119E4CCA8}"/>
          </ac:picMkLst>
        </pc:picChg>
        <pc:picChg chg="add mod">
          <ac:chgData name="Samuel Casal Cantero" userId="S::scc0034@alu.ubu.es::fafccec9-0033-44af-b373-a26f38191356" providerId="AD" clId="Web-{798A547A-DFBB-75E7-3FFF-B03AF128CF14}" dt="2020-07-18T18:28:47.366" v="429" actId="1076"/>
          <ac:picMkLst>
            <pc:docMk/>
            <pc:sldMk cId="3308715637" sldId="262"/>
            <ac:picMk id="29" creationId="{AAA3C67F-9947-41F2-907B-2153D6F00659}"/>
          </ac:picMkLst>
        </pc:picChg>
        <pc:picChg chg="add mod">
          <ac:chgData name="Samuel Casal Cantero" userId="S::scc0034@alu.ubu.es::fafccec9-0033-44af-b373-a26f38191356" providerId="AD" clId="Web-{798A547A-DFBB-75E7-3FFF-B03AF128CF14}" dt="2020-07-18T18:29:41.179" v="435" actId="14100"/>
          <ac:picMkLst>
            <pc:docMk/>
            <pc:sldMk cId="3308715637" sldId="262"/>
            <ac:picMk id="30" creationId="{22C039C5-3FD3-478E-8F0E-43A2F6771344}"/>
          </ac:picMkLst>
        </pc:picChg>
        <pc:picChg chg="add mod">
          <ac:chgData name="Samuel Casal Cantero" userId="S::scc0034@alu.ubu.es::fafccec9-0033-44af-b373-a26f38191356" providerId="AD" clId="Web-{798A547A-DFBB-75E7-3FFF-B03AF128CF14}" dt="2020-07-18T18:32:11.163" v="439" actId="1076"/>
          <ac:picMkLst>
            <pc:docMk/>
            <pc:sldMk cId="3308715637" sldId="262"/>
            <ac:picMk id="31" creationId="{EA782E2E-77CD-4B0C-BC45-4A502CF81EDC}"/>
          </ac:picMkLst>
        </pc:picChg>
        <pc:cxnChg chg="add del">
          <ac:chgData name="Samuel Casal Cantero" userId="S::scc0034@alu.ubu.es::fafccec9-0033-44af-b373-a26f38191356" providerId="AD" clId="Web-{798A547A-DFBB-75E7-3FFF-B03AF128CF14}" dt="2020-07-18T18:19:43.194" v="387"/>
          <ac:cxnSpMkLst>
            <pc:docMk/>
            <pc:sldMk cId="3308715637" sldId="262"/>
            <ac:cxnSpMk id="23" creationId="{2E2F21DC-5F0E-42CF-B89C-C1E25E175CB8}"/>
          </ac:cxnSpMkLst>
        </pc:cxnChg>
      </pc:sldChg>
      <pc:sldChg chg="ord">
        <pc:chgData name="Samuel Casal Cantero" userId="S::scc0034@alu.ubu.es::fafccec9-0033-44af-b373-a26f38191356" providerId="AD" clId="Web-{798A547A-DFBB-75E7-3FFF-B03AF128CF14}" dt="2020-07-18T18:04:39.788" v="241"/>
        <pc:sldMkLst>
          <pc:docMk/>
          <pc:sldMk cId="1155047131" sldId="267"/>
        </pc:sldMkLst>
      </pc:sldChg>
      <pc:sldChg chg="addSp delSp modSp mod setBg">
        <pc:chgData name="Samuel Casal Cantero" userId="S::scc0034@alu.ubu.es::fafccec9-0033-44af-b373-a26f38191356" providerId="AD" clId="Web-{798A547A-DFBB-75E7-3FFF-B03AF128CF14}" dt="2020-07-18T18:14:13.398" v="309"/>
        <pc:sldMkLst>
          <pc:docMk/>
          <pc:sldMk cId="1933807492" sldId="269"/>
        </pc:sldMkLst>
        <pc:spChg chg="mod ord">
          <ac:chgData name="Samuel Casal Cantero" userId="S::scc0034@alu.ubu.es::fafccec9-0033-44af-b373-a26f38191356" providerId="AD" clId="Web-{798A547A-DFBB-75E7-3FFF-B03AF128CF14}" dt="2020-07-18T18:14:13.398" v="309"/>
          <ac:spMkLst>
            <pc:docMk/>
            <pc:sldMk cId="1933807492" sldId="269"/>
            <ac:spMk id="2" creationId="{8B0E2CEB-5E80-472A-9D7E-4F74014C0039}"/>
          </ac:spMkLst>
        </pc:spChg>
        <pc:spChg chg="mod">
          <ac:chgData name="Samuel Casal Cantero" userId="S::scc0034@alu.ubu.es::fafccec9-0033-44af-b373-a26f38191356" providerId="AD" clId="Web-{798A547A-DFBB-75E7-3FFF-B03AF128CF14}" dt="2020-07-18T18:05:58.366" v="259"/>
          <ac:spMkLst>
            <pc:docMk/>
            <pc:sldMk cId="1933807492" sldId="269"/>
            <ac:spMk id="3" creationId="{9EB73F63-DA86-4E7F-8BB8-3C647C94B0AE}"/>
          </ac:spMkLst>
        </pc:spChg>
        <pc:spChg chg="add del mod">
          <ac:chgData name="Samuel Casal Cantero" userId="S::scc0034@alu.ubu.es::fafccec9-0033-44af-b373-a26f38191356" providerId="AD" clId="Web-{798A547A-DFBB-75E7-3FFF-B03AF128CF14}" dt="2020-07-18T17:54:58.346" v="122"/>
          <ac:spMkLst>
            <pc:docMk/>
            <pc:sldMk cId="1933807492" sldId="269"/>
            <ac:spMk id="4" creationId="{0A0A923B-5695-453E-8E7D-249FCDCED94C}"/>
          </ac:spMkLst>
        </pc:spChg>
        <pc:spChg chg="add del mod">
          <ac:chgData name="Samuel Casal Cantero" userId="S::scc0034@alu.ubu.es::fafccec9-0033-44af-b373-a26f38191356" providerId="AD" clId="Web-{798A547A-DFBB-75E7-3FFF-B03AF128CF14}" dt="2020-07-18T17:55:05.580" v="124"/>
          <ac:spMkLst>
            <pc:docMk/>
            <pc:sldMk cId="1933807492" sldId="269"/>
            <ac:spMk id="5" creationId="{98E22FD8-6AA5-4810-BEA7-FF72D511BAA4}"/>
          </ac:spMkLst>
        </pc:spChg>
        <pc:spChg chg="add del mod">
          <ac:chgData name="Samuel Casal Cantero" userId="S::scc0034@alu.ubu.es::fafccec9-0033-44af-b373-a26f38191356" providerId="AD" clId="Web-{798A547A-DFBB-75E7-3FFF-B03AF128CF14}" dt="2020-07-18T17:55:04.830" v="123"/>
          <ac:spMkLst>
            <pc:docMk/>
            <pc:sldMk cId="1933807492" sldId="269"/>
            <ac:spMk id="6" creationId="{554FCC92-1FB1-47A8-99F3-13E5CA3389C6}"/>
          </ac:spMkLst>
        </pc:spChg>
        <pc:spChg chg="add del mod">
          <ac:chgData name="Samuel Casal Cantero" userId="S::scc0034@alu.ubu.es::fafccec9-0033-44af-b373-a26f38191356" providerId="AD" clId="Web-{798A547A-DFBB-75E7-3FFF-B03AF128CF14}" dt="2020-07-18T17:55:06.486" v="125"/>
          <ac:spMkLst>
            <pc:docMk/>
            <pc:sldMk cId="1933807492" sldId="269"/>
            <ac:spMk id="7" creationId="{A3F9C430-2144-472D-AE8D-2D886418A7F3}"/>
          </ac:spMkLst>
        </pc:spChg>
        <pc:spChg chg="add del mod">
          <ac:chgData name="Samuel Casal Cantero" userId="S::scc0034@alu.ubu.es::fafccec9-0033-44af-b373-a26f38191356" providerId="AD" clId="Web-{798A547A-DFBB-75E7-3FFF-B03AF128CF14}" dt="2020-07-18T17:55:16.033" v="128"/>
          <ac:spMkLst>
            <pc:docMk/>
            <pc:sldMk cId="1933807492" sldId="269"/>
            <ac:spMk id="8" creationId="{3F3FBA02-5797-43D3-8AC3-1F50542A99EF}"/>
          </ac:spMkLst>
        </pc:spChg>
        <pc:spChg chg="add del mod">
          <ac:chgData name="Samuel Casal Cantero" userId="S::scc0034@alu.ubu.es::fafccec9-0033-44af-b373-a26f38191356" providerId="AD" clId="Web-{798A547A-DFBB-75E7-3FFF-B03AF128CF14}" dt="2020-07-18T17:55:09.064" v="126"/>
          <ac:spMkLst>
            <pc:docMk/>
            <pc:sldMk cId="1933807492" sldId="269"/>
            <ac:spMk id="9" creationId="{6CBE993E-09D8-4861-99D4-77DCDAC137B7}"/>
          </ac:spMkLst>
        </pc:spChg>
        <pc:spChg chg="add del">
          <ac:chgData name="Samuel Casal Cantero" userId="S::scc0034@alu.ubu.es::fafccec9-0033-44af-b373-a26f38191356" providerId="AD" clId="Web-{798A547A-DFBB-75E7-3FFF-B03AF128CF14}" dt="2020-07-18T18:05:58.366" v="259"/>
          <ac:spMkLst>
            <pc:docMk/>
            <pc:sldMk cId="1933807492" sldId="269"/>
            <ac:spMk id="34" creationId="{EFC3BF2D-25C6-4594-8B55-8F1185219B59}"/>
          </ac:spMkLst>
        </pc:spChg>
        <pc:spChg chg="add del">
          <ac:chgData name="Samuel Casal Cantero" userId="S::scc0034@alu.ubu.es::fafccec9-0033-44af-b373-a26f38191356" providerId="AD" clId="Web-{798A547A-DFBB-75E7-3FFF-B03AF128CF14}" dt="2020-07-18T18:05:58.366" v="259"/>
          <ac:spMkLst>
            <pc:docMk/>
            <pc:sldMk cId="1933807492" sldId="269"/>
            <ac:spMk id="36" creationId="{F7A12C12-F8D4-4AC9-84E1-E4F85BFABB1B}"/>
          </ac:spMkLst>
        </pc:spChg>
        <pc:grpChg chg="add del">
          <ac:chgData name="Samuel Casal Cantero" userId="S::scc0034@alu.ubu.es::fafccec9-0033-44af-b373-a26f38191356" providerId="AD" clId="Web-{798A547A-DFBB-75E7-3FFF-B03AF128CF14}" dt="2020-07-18T18:05:58.366" v="259"/>
          <ac:grpSpMkLst>
            <pc:docMk/>
            <pc:sldMk cId="1933807492" sldId="269"/>
            <ac:grpSpMk id="27" creationId="{E9F8AD66-CC09-4C8D-94EE-932C3785BDFB}"/>
          </ac:grpSpMkLst>
        </pc:grpChg>
        <pc:grpChg chg="add del">
          <ac:chgData name="Samuel Casal Cantero" userId="S::scc0034@alu.ubu.es::fafccec9-0033-44af-b373-a26f38191356" providerId="AD" clId="Web-{798A547A-DFBB-75E7-3FFF-B03AF128CF14}" dt="2020-07-18T18:05:58.366" v="259"/>
          <ac:grpSpMkLst>
            <pc:docMk/>
            <pc:sldMk cId="1933807492" sldId="269"/>
            <ac:grpSpMk id="38" creationId="{8FD8AD14-0613-481A-BA78-CCA8DD1F3B5D}"/>
          </ac:grpSpMkLst>
        </pc:grpChg>
        <pc:picChg chg="add del mod">
          <ac:chgData name="Samuel Casal Cantero" userId="S::scc0034@alu.ubu.es::fafccec9-0033-44af-b373-a26f38191356" providerId="AD" clId="Web-{798A547A-DFBB-75E7-3FFF-B03AF128CF14}" dt="2020-07-18T18:00:32.945" v="164"/>
          <ac:picMkLst>
            <pc:docMk/>
            <pc:sldMk cId="1933807492" sldId="269"/>
            <ac:picMk id="10" creationId="{1C4644C9-826F-490B-90F4-0007B031C65C}"/>
          </ac:picMkLst>
        </pc:picChg>
        <pc:picChg chg="add del mod">
          <ac:chgData name="Samuel Casal Cantero" userId="S::scc0034@alu.ubu.es::fafccec9-0033-44af-b373-a26f38191356" providerId="AD" clId="Web-{798A547A-DFBB-75E7-3FFF-B03AF128CF14}" dt="2020-07-18T18:00:33.320" v="165"/>
          <ac:picMkLst>
            <pc:docMk/>
            <pc:sldMk cId="1933807492" sldId="269"/>
            <ac:picMk id="11" creationId="{5F252970-562D-4778-A343-428FCC785182}"/>
          </ac:picMkLst>
        </pc:picChg>
        <pc:picChg chg="add del mod">
          <ac:chgData name="Samuel Casal Cantero" userId="S::scc0034@alu.ubu.es::fafccec9-0033-44af-b373-a26f38191356" providerId="AD" clId="Web-{798A547A-DFBB-75E7-3FFF-B03AF128CF14}" dt="2020-07-18T18:00:32.195" v="163"/>
          <ac:picMkLst>
            <pc:docMk/>
            <pc:sldMk cId="1933807492" sldId="269"/>
            <ac:picMk id="12" creationId="{CAB63AE2-D9CB-4592-81E1-7FD3FDD8F1F3}"/>
          </ac:picMkLst>
        </pc:picChg>
        <pc:picChg chg="add del mod">
          <ac:chgData name="Samuel Casal Cantero" userId="S::scc0034@alu.ubu.es::fafccec9-0033-44af-b373-a26f38191356" providerId="AD" clId="Web-{798A547A-DFBB-75E7-3FFF-B03AF128CF14}" dt="2020-07-18T17:51:57.471" v="97"/>
          <ac:picMkLst>
            <pc:docMk/>
            <pc:sldMk cId="1933807492" sldId="269"/>
            <ac:picMk id="13" creationId="{480F5B39-1F8F-4117-9866-3CADE100D552}"/>
          </ac:picMkLst>
        </pc:picChg>
        <pc:picChg chg="add del mod">
          <ac:chgData name="Samuel Casal Cantero" userId="S::scc0034@alu.ubu.es::fafccec9-0033-44af-b373-a26f38191356" providerId="AD" clId="Web-{798A547A-DFBB-75E7-3FFF-B03AF128CF14}" dt="2020-07-18T18:00:31.273" v="161"/>
          <ac:picMkLst>
            <pc:docMk/>
            <pc:sldMk cId="1933807492" sldId="269"/>
            <ac:picMk id="14" creationId="{0F63D9EE-2FB9-4EB2-B3F3-64838103A1BA}"/>
          </ac:picMkLst>
        </pc:picChg>
        <pc:picChg chg="add del mod">
          <ac:chgData name="Samuel Casal Cantero" userId="S::scc0034@alu.ubu.es::fafccec9-0033-44af-b373-a26f38191356" providerId="AD" clId="Web-{798A547A-DFBB-75E7-3FFF-B03AF128CF14}" dt="2020-07-18T18:00:31.945" v="162"/>
          <ac:picMkLst>
            <pc:docMk/>
            <pc:sldMk cId="1933807492" sldId="269"/>
            <ac:picMk id="15" creationId="{10AFF29F-298D-4F7E-A375-2E95747B0245}"/>
          </ac:picMkLst>
        </pc:picChg>
        <pc:picChg chg="add del mod">
          <ac:chgData name="Samuel Casal Cantero" userId="S::scc0034@alu.ubu.es::fafccec9-0033-44af-b373-a26f38191356" providerId="AD" clId="Web-{798A547A-DFBB-75E7-3FFF-B03AF128CF14}" dt="2020-07-18T18:00:30.554" v="160"/>
          <ac:picMkLst>
            <pc:docMk/>
            <pc:sldMk cId="1933807492" sldId="269"/>
            <ac:picMk id="16" creationId="{2DBBEB8D-AD7E-43EB-9AA7-2A5526306622}"/>
          </ac:picMkLst>
        </pc:picChg>
        <pc:picChg chg="add del mod">
          <ac:chgData name="Samuel Casal Cantero" userId="S::scc0034@alu.ubu.es::fafccec9-0033-44af-b373-a26f38191356" providerId="AD" clId="Web-{798A547A-DFBB-75E7-3FFF-B03AF128CF14}" dt="2020-07-18T18:00:34.210" v="166"/>
          <ac:picMkLst>
            <pc:docMk/>
            <pc:sldMk cId="1933807492" sldId="269"/>
            <ac:picMk id="17" creationId="{D5157D3D-2E25-42EE-9F85-A9BE3FDFDA76}"/>
          </ac:picMkLst>
        </pc:picChg>
        <pc:picChg chg="add del mod">
          <ac:chgData name="Samuel Casal Cantero" userId="S::scc0034@alu.ubu.es::fafccec9-0033-44af-b373-a26f38191356" providerId="AD" clId="Web-{798A547A-DFBB-75E7-3FFF-B03AF128CF14}" dt="2020-07-18T18:04:55.773" v="251"/>
          <ac:picMkLst>
            <pc:docMk/>
            <pc:sldMk cId="1933807492" sldId="269"/>
            <ac:picMk id="18" creationId="{527C8439-200D-47E8-88AA-0DCB6750130B}"/>
          </ac:picMkLst>
        </pc:picChg>
        <pc:picChg chg="add del mod">
          <ac:chgData name="Samuel Casal Cantero" userId="S::scc0034@alu.ubu.es::fafccec9-0033-44af-b373-a26f38191356" providerId="AD" clId="Web-{798A547A-DFBB-75E7-3FFF-B03AF128CF14}" dt="2020-07-18T18:04:13.976" v="221"/>
          <ac:picMkLst>
            <pc:docMk/>
            <pc:sldMk cId="1933807492" sldId="269"/>
            <ac:picMk id="19" creationId="{02DE8300-2CA2-4440-B747-E86CA16A8C5B}"/>
          </ac:picMkLst>
        </pc:picChg>
        <pc:picChg chg="add del mod">
          <ac:chgData name="Samuel Casal Cantero" userId="S::scc0034@alu.ubu.es::fafccec9-0033-44af-b373-a26f38191356" providerId="AD" clId="Web-{798A547A-DFBB-75E7-3FFF-B03AF128CF14}" dt="2020-07-18T18:04:11.085" v="213"/>
          <ac:picMkLst>
            <pc:docMk/>
            <pc:sldMk cId="1933807492" sldId="269"/>
            <ac:picMk id="20" creationId="{C2786D7A-8192-41E5-BF3E-7896723D0EE3}"/>
          </ac:picMkLst>
        </pc:picChg>
        <pc:picChg chg="add mod ord">
          <ac:chgData name="Samuel Casal Cantero" userId="S::scc0034@alu.ubu.es::fafccec9-0033-44af-b373-a26f38191356" providerId="AD" clId="Web-{798A547A-DFBB-75E7-3FFF-B03AF128CF14}" dt="2020-07-18T18:11:21.148" v="296" actId="1076"/>
          <ac:picMkLst>
            <pc:docMk/>
            <pc:sldMk cId="1933807492" sldId="269"/>
            <ac:picMk id="21" creationId="{C6D09D83-4AFD-4CB4-ADA1-3DFEFB2679DA}"/>
          </ac:picMkLst>
        </pc:picChg>
        <pc:picChg chg="add del mod">
          <ac:chgData name="Samuel Casal Cantero" userId="S::scc0034@alu.ubu.es::fafccec9-0033-44af-b373-a26f38191356" providerId="AD" clId="Web-{798A547A-DFBB-75E7-3FFF-B03AF128CF14}" dt="2020-07-18T18:06:06.226" v="260"/>
          <ac:picMkLst>
            <pc:docMk/>
            <pc:sldMk cId="1933807492" sldId="269"/>
            <ac:picMk id="22" creationId="{319CD8E8-A1C3-4E04-ACF8-73AB125365B1}"/>
          </ac:picMkLst>
        </pc:picChg>
        <pc:picChg chg="add mod">
          <ac:chgData name="Samuel Casal Cantero" userId="S::scc0034@alu.ubu.es::fafccec9-0033-44af-b373-a26f38191356" providerId="AD" clId="Web-{798A547A-DFBB-75E7-3FFF-B03AF128CF14}" dt="2020-07-18T18:08:30.226" v="278" actId="1076"/>
          <ac:picMkLst>
            <pc:docMk/>
            <pc:sldMk cId="1933807492" sldId="269"/>
            <ac:picMk id="23" creationId="{BC78647C-CFE9-40C6-9F84-FC5E00B7451D}"/>
          </ac:picMkLst>
        </pc:picChg>
        <pc:picChg chg="add mod">
          <ac:chgData name="Samuel Casal Cantero" userId="S::scc0034@alu.ubu.es::fafccec9-0033-44af-b373-a26f38191356" providerId="AD" clId="Web-{798A547A-DFBB-75E7-3FFF-B03AF128CF14}" dt="2020-07-18T18:11:27.179" v="298" actId="1076"/>
          <ac:picMkLst>
            <pc:docMk/>
            <pc:sldMk cId="1933807492" sldId="269"/>
            <ac:picMk id="24" creationId="{699A41F9-B4F9-4531-BBD6-BFB05894C1DC}"/>
          </ac:picMkLst>
        </pc:picChg>
        <pc:picChg chg="add mod">
          <ac:chgData name="Samuel Casal Cantero" userId="S::scc0034@alu.ubu.es::fafccec9-0033-44af-b373-a26f38191356" providerId="AD" clId="Web-{798A547A-DFBB-75E7-3FFF-B03AF128CF14}" dt="2020-07-18T18:08:40.695" v="281" actId="1076"/>
          <ac:picMkLst>
            <pc:docMk/>
            <pc:sldMk cId="1933807492" sldId="269"/>
            <ac:picMk id="25" creationId="{4EC276BA-C048-41FE-BDAD-479F2A0BA7F7}"/>
          </ac:picMkLst>
        </pc:picChg>
        <pc:picChg chg="add mod">
          <ac:chgData name="Samuel Casal Cantero" userId="S::scc0034@alu.ubu.es::fafccec9-0033-44af-b373-a26f38191356" providerId="AD" clId="Web-{798A547A-DFBB-75E7-3FFF-B03AF128CF14}" dt="2020-07-18T18:08:38.976" v="280" actId="1076"/>
          <ac:picMkLst>
            <pc:docMk/>
            <pc:sldMk cId="1933807492" sldId="269"/>
            <ac:picMk id="26" creationId="{FD321449-432D-4294-89A6-7509CC645DDB}"/>
          </ac:picMkLst>
        </pc:picChg>
        <pc:picChg chg="add mod">
          <ac:chgData name="Samuel Casal Cantero" userId="S::scc0034@alu.ubu.es::fafccec9-0033-44af-b373-a26f38191356" providerId="AD" clId="Web-{798A547A-DFBB-75E7-3FFF-B03AF128CF14}" dt="2020-07-18T18:11:22.819" v="297" actId="1076"/>
          <ac:picMkLst>
            <pc:docMk/>
            <pc:sldMk cId="1933807492" sldId="269"/>
            <ac:picMk id="33" creationId="{1C63C8EF-66E7-46AA-AC78-7291593F0A7A}"/>
          </ac:picMkLst>
        </pc:picChg>
        <pc:picChg chg="add mod">
          <ac:chgData name="Samuel Casal Cantero" userId="S::scc0034@alu.ubu.es::fafccec9-0033-44af-b373-a26f38191356" providerId="AD" clId="Web-{798A547A-DFBB-75E7-3FFF-B03AF128CF14}" dt="2020-07-18T18:11:19.788" v="295" actId="1076"/>
          <ac:picMkLst>
            <pc:docMk/>
            <pc:sldMk cId="1933807492" sldId="269"/>
            <ac:picMk id="35" creationId="{01A7993C-ABC7-46F5-B62E-0FC5AE4B6B57}"/>
          </ac:picMkLst>
        </pc:picChg>
      </pc:sldChg>
      <pc:sldChg chg="modSp new">
        <pc:chgData name="Samuel Casal Cantero" userId="S::scc0034@alu.ubu.es::fafccec9-0033-44af-b373-a26f38191356" providerId="AD" clId="Web-{798A547A-DFBB-75E7-3FFF-B03AF128CF14}" dt="2020-07-18T18:39:18.023" v="457" actId="20577"/>
        <pc:sldMkLst>
          <pc:docMk/>
          <pc:sldMk cId="2987863328" sldId="270"/>
        </pc:sldMkLst>
        <pc:spChg chg="mod">
          <ac:chgData name="Samuel Casal Cantero" userId="S::scc0034@alu.ubu.es::fafccec9-0033-44af-b373-a26f38191356" providerId="AD" clId="Web-{798A547A-DFBB-75E7-3FFF-B03AF128CF14}" dt="2020-07-18T18:39:18.023" v="457" actId="20577"/>
          <ac:spMkLst>
            <pc:docMk/>
            <pc:sldMk cId="2987863328" sldId="270"/>
            <ac:spMk id="2" creationId="{7D239FD4-782B-4CE6-92A8-60B888C4B1E4}"/>
          </ac:spMkLst>
        </pc:spChg>
      </pc:sldChg>
    </pc:docChg>
  </pc:docChgLst>
  <pc:docChgLst>
    <pc:chgData name="Samuel Casal Cantero" userId="S::scc0034@alu.ubu.es::fafccec9-0033-44af-b373-a26f38191356" providerId="AD" clId="Web-{2F5CEDDD-B631-3EAE-4F55-858B2B25CFEE}"/>
    <pc:docChg chg="addSld delSld modSld">
      <pc:chgData name="Samuel Casal Cantero" userId="S::scc0034@alu.ubu.es::fafccec9-0033-44af-b373-a26f38191356" providerId="AD" clId="Web-{2F5CEDDD-B631-3EAE-4F55-858B2B25CFEE}" dt="2020-07-19T11:44:02.902" v="594" actId="1076"/>
      <pc:docMkLst>
        <pc:docMk/>
      </pc:docMkLst>
      <pc:sldChg chg="addSp delSp modSp addAnim delAnim">
        <pc:chgData name="Samuel Casal Cantero" userId="S::scc0034@alu.ubu.es::fafccec9-0033-44af-b373-a26f38191356" providerId="AD" clId="Web-{2F5CEDDD-B631-3EAE-4F55-858B2B25CFEE}" dt="2020-07-19T11:41:56.840" v="563" actId="20577"/>
        <pc:sldMkLst>
          <pc:docMk/>
          <pc:sldMk cId="429828594" sldId="260"/>
        </pc:sldMkLst>
        <pc:spChg chg="del">
          <ac:chgData name="Samuel Casal Cantero" userId="S::scc0034@alu.ubu.es::fafccec9-0033-44af-b373-a26f38191356" providerId="AD" clId="Web-{2F5CEDDD-B631-3EAE-4F55-858B2B25CFEE}" dt="2020-07-19T11:41:24.122" v="556"/>
          <ac:spMkLst>
            <pc:docMk/>
            <pc:sldMk cId="429828594" sldId="260"/>
            <ac:spMk id="8" creationId="{C00C99E6-911C-47A3-A93F-3C66CE92A207}"/>
          </ac:spMkLst>
        </pc:spChg>
        <pc:graphicFrameChg chg="mod modGraphic">
          <ac:chgData name="Samuel Casal Cantero" userId="S::scc0034@alu.ubu.es::fafccec9-0033-44af-b373-a26f38191356" providerId="AD" clId="Web-{2F5CEDDD-B631-3EAE-4F55-858B2B25CFEE}" dt="2020-07-19T11:41:56.840" v="563" actId="20577"/>
          <ac:graphicFrameMkLst>
            <pc:docMk/>
            <pc:sldMk cId="429828594" sldId="260"/>
            <ac:graphicFrameMk id="4" creationId="{A7E22914-6BF8-433E-8A48-8CEE507EF7F2}"/>
          </ac:graphicFrameMkLst>
        </pc:graphicFrameChg>
        <pc:picChg chg="add mod">
          <ac:chgData name="Samuel Casal Cantero" userId="S::scc0034@alu.ubu.es::fafccec9-0033-44af-b373-a26f38191356" providerId="AD" clId="Web-{2F5CEDDD-B631-3EAE-4F55-858B2B25CFEE}" dt="2020-07-19T09:41:13.062" v="308" actId="1076"/>
          <ac:picMkLst>
            <pc:docMk/>
            <pc:sldMk cId="429828594" sldId="260"/>
            <ac:picMk id="20" creationId="{27669FBA-46AA-451F-B94A-99B3C52E3F42}"/>
          </ac:picMkLst>
        </pc:picChg>
      </pc:sldChg>
      <pc:sldChg chg="addSp modSp addAnim delAnim">
        <pc:chgData name="Samuel Casal Cantero" userId="S::scc0034@alu.ubu.es::fafccec9-0033-44af-b373-a26f38191356" providerId="AD" clId="Web-{2F5CEDDD-B631-3EAE-4F55-858B2B25CFEE}" dt="2020-07-19T11:42:14.387" v="568" actId="20577"/>
        <pc:sldMkLst>
          <pc:docMk/>
          <pc:sldMk cId="2423731366" sldId="261"/>
        </pc:sldMkLst>
        <pc:spChg chg="mod">
          <ac:chgData name="Samuel Casal Cantero" userId="S::scc0034@alu.ubu.es::fafccec9-0033-44af-b373-a26f38191356" providerId="AD" clId="Web-{2F5CEDDD-B631-3EAE-4F55-858B2B25CFEE}" dt="2020-07-19T11:42:14.387" v="568" actId="20577"/>
          <ac:spMkLst>
            <pc:docMk/>
            <pc:sldMk cId="2423731366" sldId="261"/>
            <ac:spMk id="3" creationId="{BFF685F8-FE98-4E1E-9500-06D832EFE0BD}"/>
          </ac:spMkLst>
        </pc:spChg>
        <pc:picChg chg="add mod">
          <ac:chgData name="Samuel Casal Cantero" userId="S::scc0034@alu.ubu.es::fafccec9-0033-44af-b373-a26f38191356" providerId="AD" clId="Web-{2F5CEDDD-B631-3EAE-4F55-858B2B25CFEE}" dt="2020-07-19T09:32:25.519" v="243" actId="1076"/>
          <ac:picMkLst>
            <pc:docMk/>
            <pc:sldMk cId="2423731366" sldId="261"/>
            <ac:picMk id="4" creationId="{8D16B44D-C673-46A7-9E90-FF9CB2C28F65}"/>
          </ac:picMkLst>
        </pc:picChg>
      </pc:sldChg>
      <pc:sldChg chg="addSp modSp">
        <pc:chgData name="Samuel Casal Cantero" userId="S::scc0034@alu.ubu.es::fafccec9-0033-44af-b373-a26f38191356" providerId="AD" clId="Web-{2F5CEDDD-B631-3EAE-4F55-858B2B25CFEE}" dt="2020-07-19T11:42:52.512" v="578" actId="1076"/>
        <pc:sldMkLst>
          <pc:docMk/>
          <pc:sldMk cId="3308715637" sldId="262"/>
        </pc:sldMkLst>
        <pc:spChg chg="mod">
          <ac:chgData name="Samuel Casal Cantero" userId="S::scc0034@alu.ubu.es::fafccec9-0033-44af-b373-a26f38191356" providerId="AD" clId="Web-{2F5CEDDD-B631-3EAE-4F55-858B2B25CFEE}" dt="2020-07-19T09:33:14.519" v="255" actId="20577"/>
          <ac:spMkLst>
            <pc:docMk/>
            <pc:sldMk cId="3308715637" sldId="262"/>
            <ac:spMk id="2" creationId="{0479522B-BA4B-4A4F-9E02-2F6C10DCE23B}"/>
          </ac:spMkLst>
        </pc:spChg>
        <pc:spChg chg="mod">
          <ac:chgData name="Samuel Casal Cantero" userId="S::scc0034@alu.ubu.es::fafccec9-0033-44af-b373-a26f38191356" providerId="AD" clId="Web-{2F5CEDDD-B631-3EAE-4F55-858B2B25CFEE}" dt="2020-07-19T11:42:52.512" v="578" actId="1076"/>
          <ac:spMkLst>
            <pc:docMk/>
            <pc:sldMk cId="3308715637" sldId="262"/>
            <ac:spMk id="3" creationId="{2F7886C8-CB89-4944-B20D-D85DECAC1C8B}"/>
          </ac:spMkLst>
        </pc:spChg>
        <pc:picChg chg="add mod">
          <ac:chgData name="Samuel Casal Cantero" userId="S::scc0034@alu.ubu.es::fafccec9-0033-44af-b373-a26f38191356" providerId="AD" clId="Web-{2F5CEDDD-B631-3EAE-4F55-858B2B25CFEE}" dt="2020-07-19T09:18:54.792" v="42" actId="1076"/>
          <ac:picMkLst>
            <pc:docMk/>
            <pc:sldMk cId="3308715637" sldId="262"/>
            <ac:picMk id="5" creationId="{66612702-C668-4307-8AFA-F96158545190}"/>
          </ac:picMkLst>
        </pc:picChg>
        <pc:picChg chg="add mod">
          <ac:chgData name="Samuel Casal Cantero" userId="S::scc0034@alu.ubu.es::fafccec9-0033-44af-b373-a26f38191356" providerId="AD" clId="Web-{2F5CEDDD-B631-3EAE-4F55-858B2B25CFEE}" dt="2020-07-19T09:33:10.503" v="254" actId="1076"/>
          <ac:picMkLst>
            <pc:docMk/>
            <pc:sldMk cId="3308715637" sldId="262"/>
            <ac:picMk id="6" creationId="{C65CE532-E7EC-454C-AC76-4582CC99B6FC}"/>
          </ac:picMkLst>
        </pc:picChg>
        <pc:picChg chg="mod">
          <ac:chgData name="Samuel Casal Cantero" userId="S::scc0034@alu.ubu.es::fafccec9-0033-44af-b373-a26f38191356" providerId="AD" clId="Web-{2F5CEDDD-B631-3EAE-4F55-858B2B25CFEE}" dt="2020-07-19T09:18:15.495" v="37" actId="1076"/>
          <ac:picMkLst>
            <pc:docMk/>
            <pc:sldMk cId="3308715637" sldId="262"/>
            <ac:picMk id="25" creationId="{FAB476BB-DFD6-4D0C-AF39-0E4CDD76CFDA}"/>
          </ac:picMkLst>
        </pc:picChg>
        <pc:picChg chg="mod">
          <ac:chgData name="Samuel Casal Cantero" userId="S::scc0034@alu.ubu.es::fafccec9-0033-44af-b373-a26f38191356" providerId="AD" clId="Web-{2F5CEDDD-B631-3EAE-4F55-858B2B25CFEE}" dt="2020-07-19T09:18:24.339" v="39" actId="1076"/>
          <ac:picMkLst>
            <pc:docMk/>
            <pc:sldMk cId="3308715637" sldId="262"/>
            <ac:picMk id="26" creationId="{75B24063-5856-4649-8FAE-EEF976DEA5CF}"/>
          </ac:picMkLst>
        </pc:picChg>
        <pc:picChg chg="mod">
          <ac:chgData name="Samuel Casal Cantero" userId="S::scc0034@alu.ubu.es::fafccec9-0033-44af-b373-a26f38191356" providerId="AD" clId="Web-{2F5CEDDD-B631-3EAE-4F55-858B2B25CFEE}" dt="2020-07-19T09:18:07.073" v="34" actId="1076"/>
          <ac:picMkLst>
            <pc:docMk/>
            <pc:sldMk cId="3308715637" sldId="262"/>
            <ac:picMk id="27" creationId="{50022203-22DE-437B-A4D0-92870EC5DAE5}"/>
          </ac:picMkLst>
        </pc:picChg>
        <pc:picChg chg="mod">
          <ac:chgData name="Samuel Casal Cantero" userId="S::scc0034@alu.ubu.es::fafccec9-0033-44af-b373-a26f38191356" providerId="AD" clId="Web-{2F5CEDDD-B631-3EAE-4F55-858B2B25CFEE}" dt="2020-07-19T09:18:20.651" v="38" actId="1076"/>
          <ac:picMkLst>
            <pc:docMk/>
            <pc:sldMk cId="3308715637" sldId="262"/>
            <ac:picMk id="28" creationId="{34F20CC8-F584-489F-9A2E-680119E4CCA8}"/>
          </ac:picMkLst>
        </pc:picChg>
        <pc:picChg chg="mod">
          <ac:chgData name="Samuel Casal Cantero" userId="S::scc0034@alu.ubu.es::fafccec9-0033-44af-b373-a26f38191356" providerId="AD" clId="Web-{2F5CEDDD-B631-3EAE-4F55-858B2B25CFEE}" dt="2020-07-19T09:18:08.339" v="35" actId="1076"/>
          <ac:picMkLst>
            <pc:docMk/>
            <pc:sldMk cId="3308715637" sldId="262"/>
            <ac:picMk id="29" creationId="{AAA3C67F-9947-41F2-907B-2153D6F00659}"/>
          </ac:picMkLst>
        </pc:picChg>
        <pc:picChg chg="mod">
          <ac:chgData name="Samuel Casal Cantero" userId="S::scc0034@alu.ubu.es::fafccec9-0033-44af-b373-a26f38191356" providerId="AD" clId="Web-{2F5CEDDD-B631-3EAE-4F55-858B2B25CFEE}" dt="2020-07-19T09:18:32.885" v="40" actId="1076"/>
          <ac:picMkLst>
            <pc:docMk/>
            <pc:sldMk cId="3308715637" sldId="262"/>
            <ac:picMk id="30" creationId="{22C039C5-3FD3-478E-8F0E-43A2F6771344}"/>
          </ac:picMkLst>
        </pc:picChg>
        <pc:picChg chg="mod">
          <ac:chgData name="Samuel Casal Cantero" userId="S::scc0034@alu.ubu.es::fafccec9-0033-44af-b373-a26f38191356" providerId="AD" clId="Web-{2F5CEDDD-B631-3EAE-4F55-858B2B25CFEE}" dt="2020-07-19T09:18:52.026" v="41" actId="1076"/>
          <ac:picMkLst>
            <pc:docMk/>
            <pc:sldMk cId="3308715637" sldId="262"/>
            <ac:picMk id="31" creationId="{EA782E2E-77CD-4B0C-BC45-4A502CF81EDC}"/>
          </ac:picMkLst>
        </pc:picChg>
      </pc:sldChg>
      <pc:sldChg chg="addSp delSp modSp addAnim delAnim">
        <pc:chgData name="Samuel Casal Cantero" userId="S::scc0034@alu.ubu.es::fafccec9-0033-44af-b373-a26f38191356" providerId="AD" clId="Web-{2F5CEDDD-B631-3EAE-4F55-858B2B25CFEE}" dt="2020-07-19T09:41:47.312" v="313"/>
        <pc:sldMkLst>
          <pc:docMk/>
          <pc:sldMk cId="4041997493" sldId="263"/>
        </pc:sldMkLst>
        <pc:spChg chg="mod">
          <ac:chgData name="Samuel Casal Cantero" userId="S::scc0034@alu.ubu.es::fafccec9-0033-44af-b373-a26f38191356" providerId="AD" clId="Web-{2F5CEDDD-B631-3EAE-4F55-858B2B25CFEE}" dt="2020-07-19T09:28:46.677" v="143" actId="20577"/>
          <ac:spMkLst>
            <pc:docMk/>
            <pc:sldMk cId="4041997493" sldId="263"/>
            <ac:spMk id="2" creationId="{E6650401-93C7-4E9E-90CC-619C66AF3B32}"/>
          </ac:spMkLst>
        </pc:spChg>
        <pc:picChg chg="add mod">
          <ac:chgData name="Samuel Casal Cantero" userId="S::scc0034@alu.ubu.es::fafccec9-0033-44af-b373-a26f38191356" providerId="AD" clId="Web-{2F5CEDDD-B631-3EAE-4F55-858B2B25CFEE}" dt="2020-07-19T09:34:14.894" v="271" actId="1076"/>
          <ac:picMkLst>
            <pc:docMk/>
            <pc:sldMk cId="4041997493" sldId="263"/>
            <ac:picMk id="3" creationId="{883E875B-3BF8-4EF9-AFA8-713CCBD0FF88}"/>
          </ac:picMkLst>
        </pc:picChg>
        <pc:picChg chg="add del mod">
          <ac:chgData name="Samuel Casal Cantero" userId="S::scc0034@alu.ubu.es::fafccec9-0033-44af-b373-a26f38191356" providerId="AD" clId="Web-{2F5CEDDD-B631-3EAE-4F55-858B2B25CFEE}" dt="2020-07-19T09:23:13.539" v="105"/>
          <ac:picMkLst>
            <pc:docMk/>
            <pc:sldMk cId="4041997493" sldId="263"/>
            <ac:picMk id="4" creationId="{3038F2F5-782D-4B7E-BF6F-A62FAEBB278F}"/>
          </ac:picMkLst>
        </pc:picChg>
        <pc:picChg chg="add mod">
          <ac:chgData name="Samuel Casal Cantero" userId="S::scc0034@alu.ubu.es::fafccec9-0033-44af-b373-a26f38191356" providerId="AD" clId="Web-{2F5CEDDD-B631-3EAE-4F55-858B2B25CFEE}" dt="2020-07-19T09:29:02.755" v="148" actId="1076"/>
          <ac:picMkLst>
            <pc:docMk/>
            <pc:sldMk cId="4041997493" sldId="263"/>
            <ac:picMk id="5" creationId="{A6F09391-3C46-4ADB-9B83-3046E827ABC7}"/>
          </ac:picMkLst>
        </pc:picChg>
        <pc:picChg chg="add mod">
          <ac:chgData name="Samuel Casal Cantero" userId="S::scc0034@alu.ubu.es::fafccec9-0033-44af-b373-a26f38191356" providerId="AD" clId="Web-{2F5CEDDD-B631-3EAE-4F55-858B2B25CFEE}" dt="2020-07-19T09:29:00.943" v="147" actId="1076"/>
          <ac:picMkLst>
            <pc:docMk/>
            <pc:sldMk cId="4041997493" sldId="263"/>
            <ac:picMk id="6" creationId="{265EFF76-61D5-48F1-9168-7064CD6BD7BD}"/>
          </ac:picMkLst>
        </pc:picChg>
        <pc:picChg chg="add mod">
          <ac:chgData name="Samuel Casal Cantero" userId="S::scc0034@alu.ubu.es::fafccec9-0033-44af-b373-a26f38191356" providerId="AD" clId="Web-{2F5CEDDD-B631-3EAE-4F55-858B2B25CFEE}" dt="2020-07-19T09:34:11.847" v="269" actId="1076"/>
          <ac:picMkLst>
            <pc:docMk/>
            <pc:sldMk cId="4041997493" sldId="263"/>
            <ac:picMk id="7" creationId="{DE1C7247-D6BE-44E5-B4C2-598F4AC5610F}"/>
          </ac:picMkLst>
        </pc:picChg>
        <pc:picChg chg="add mod">
          <ac:chgData name="Samuel Casal Cantero" userId="S::scc0034@alu.ubu.es::fafccec9-0033-44af-b373-a26f38191356" providerId="AD" clId="Web-{2F5CEDDD-B631-3EAE-4F55-858B2B25CFEE}" dt="2020-07-19T09:34:13.050" v="270" actId="1076"/>
          <ac:picMkLst>
            <pc:docMk/>
            <pc:sldMk cId="4041997493" sldId="263"/>
            <ac:picMk id="8" creationId="{76910BEF-3231-46C3-B090-0DCEDAEC9957}"/>
          </ac:picMkLst>
        </pc:picChg>
        <pc:picChg chg="add mod">
          <ac:chgData name="Samuel Casal Cantero" userId="S::scc0034@alu.ubu.es::fafccec9-0033-44af-b373-a26f38191356" providerId="AD" clId="Web-{2F5CEDDD-B631-3EAE-4F55-858B2B25CFEE}" dt="2020-07-19T09:34:20.534" v="273" actId="1076"/>
          <ac:picMkLst>
            <pc:docMk/>
            <pc:sldMk cId="4041997493" sldId="263"/>
            <ac:picMk id="10" creationId="{2BCE4238-1FA3-43EA-BA8A-D12D10B19BA6}"/>
          </ac:picMkLst>
        </pc:picChg>
      </pc:sldChg>
      <pc:sldChg chg="del">
        <pc:chgData name="Samuel Casal Cantero" userId="S::scc0034@alu.ubu.es::fafccec9-0033-44af-b373-a26f38191356" providerId="AD" clId="Web-{2F5CEDDD-B631-3EAE-4F55-858B2B25CFEE}" dt="2020-07-19T09:23:42.649" v="110"/>
        <pc:sldMkLst>
          <pc:docMk/>
          <pc:sldMk cId="2081076743" sldId="264"/>
        </pc:sldMkLst>
      </pc:sldChg>
      <pc:sldChg chg="addSp modSp addAnim delAnim">
        <pc:chgData name="Samuel Casal Cantero" userId="S::scc0034@alu.ubu.es::fafccec9-0033-44af-b373-a26f38191356" providerId="AD" clId="Web-{2F5CEDDD-B631-3EAE-4F55-858B2B25CFEE}" dt="2020-07-19T11:44:02.902" v="594" actId="1076"/>
        <pc:sldMkLst>
          <pc:docMk/>
          <pc:sldMk cId="1240745181" sldId="265"/>
        </pc:sldMkLst>
        <pc:spChg chg="mod">
          <ac:chgData name="Samuel Casal Cantero" userId="S::scc0034@alu.ubu.es::fafccec9-0033-44af-b373-a26f38191356" providerId="AD" clId="Web-{2F5CEDDD-B631-3EAE-4F55-858B2B25CFEE}" dt="2020-07-19T09:29:15.302" v="152" actId="20577"/>
          <ac:spMkLst>
            <pc:docMk/>
            <pc:sldMk cId="1240745181" sldId="265"/>
            <ac:spMk id="2" creationId="{00050A2E-F7C2-44FE-940B-A83540367CEA}"/>
          </ac:spMkLst>
        </pc:spChg>
        <pc:spChg chg="add mod">
          <ac:chgData name="Samuel Casal Cantero" userId="S::scc0034@alu.ubu.es::fafccec9-0033-44af-b373-a26f38191356" providerId="AD" clId="Web-{2F5CEDDD-B631-3EAE-4F55-858B2B25CFEE}" dt="2020-07-19T11:44:02.902" v="594" actId="1076"/>
          <ac:spMkLst>
            <pc:docMk/>
            <pc:sldMk cId="1240745181" sldId="265"/>
            <ac:spMk id="4" creationId="{37812646-603D-47C7-92D7-B7656745F484}"/>
          </ac:spMkLst>
        </pc:spChg>
        <pc:picChg chg="add mod">
          <ac:chgData name="Samuel Casal Cantero" userId="S::scc0034@alu.ubu.es::fafccec9-0033-44af-b373-a26f38191356" providerId="AD" clId="Web-{2F5CEDDD-B631-3EAE-4F55-858B2B25CFEE}" dt="2020-07-19T09:34:29.159" v="275" actId="1076"/>
          <ac:picMkLst>
            <pc:docMk/>
            <pc:sldMk cId="1240745181" sldId="265"/>
            <ac:picMk id="6" creationId="{AC2E7DBE-4EC6-4E3E-B2F5-0825F3E7A769}"/>
          </ac:picMkLst>
        </pc:picChg>
      </pc:sldChg>
      <pc:sldChg chg="del">
        <pc:chgData name="Samuel Casal Cantero" userId="S::scc0034@alu.ubu.es::fafccec9-0033-44af-b373-a26f38191356" providerId="AD" clId="Web-{2F5CEDDD-B631-3EAE-4F55-858B2B25CFEE}" dt="2020-07-19T09:43:14.014" v="315"/>
        <pc:sldMkLst>
          <pc:docMk/>
          <pc:sldMk cId="1155047131" sldId="267"/>
        </pc:sldMkLst>
      </pc:sldChg>
      <pc:sldChg chg="addSp modSp addAnim">
        <pc:chgData name="Samuel Casal Cantero" userId="S::scc0034@alu.ubu.es::fafccec9-0033-44af-b373-a26f38191356" providerId="AD" clId="Web-{2F5CEDDD-B631-3EAE-4F55-858B2B25CFEE}" dt="2020-07-19T09:35:57.018" v="304" actId="1076"/>
        <pc:sldMkLst>
          <pc:docMk/>
          <pc:sldMk cId="2541141011" sldId="268"/>
        </pc:sldMkLst>
        <pc:spChg chg="mod">
          <ac:chgData name="Samuel Casal Cantero" userId="S::scc0034@alu.ubu.es::fafccec9-0033-44af-b373-a26f38191356" providerId="AD" clId="Web-{2F5CEDDD-B631-3EAE-4F55-858B2B25CFEE}" dt="2020-07-19T09:35:57.018" v="304" actId="1076"/>
          <ac:spMkLst>
            <pc:docMk/>
            <pc:sldMk cId="2541141011" sldId="268"/>
            <ac:spMk id="2" creationId="{F8847D83-67D7-471E-9FA5-85E5232CB992}"/>
          </ac:spMkLst>
        </pc:spChg>
        <pc:picChg chg="add mod">
          <ac:chgData name="Samuel Casal Cantero" userId="S::scc0034@alu.ubu.es::fafccec9-0033-44af-b373-a26f38191356" providerId="AD" clId="Web-{2F5CEDDD-B631-3EAE-4F55-858B2B25CFEE}" dt="2020-07-19T09:35:33.752" v="295" actId="1076"/>
          <ac:picMkLst>
            <pc:docMk/>
            <pc:sldMk cId="2541141011" sldId="268"/>
            <ac:picMk id="4" creationId="{01A6D280-C6E6-4779-9127-6974E858B327}"/>
          </ac:picMkLst>
        </pc:picChg>
      </pc:sldChg>
      <pc:sldChg chg="addSp modSp addAnim delAnim">
        <pc:chgData name="Samuel Casal Cantero" userId="S::scc0034@alu.ubu.es::fafccec9-0033-44af-b373-a26f38191356" providerId="AD" clId="Web-{2F5CEDDD-B631-3EAE-4F55-858B2B25CFEE}" dt="2020-07-19T11:42:37.512" v="574" actId="1076"/>
        <pc:sldMkLst>
          <pc:docMk/>
          <pc:sldMk cId="1933807492" sldId="269"/>
        </pc:sldMkLst>
        <pc:spChg chg="mod">
          <ac:chgData name="Samuel Casal Cantero" userId="S::scc0034@alu.ubu.es::fafccec9-0033-44af-b373-a26f38191356" providerId="AD" clId="Web-{2F5CEDDD-B631-3EAE-4F55-858B2B25CFEE}" dt="2020-07-19T11:42:37.512" v="574" actId="1076"/>
          <ac:spMkLst>
            <pc:docMk/>
            <pc:sldMk cId="1933807492" sldId="269"/>
            <ac:spMk id="2" creationId="{8B0E2CEB-5E80-472A-9D7E-4F74014C0039}"/>
          </ac:spMkLst>
        </pc:spChg>
        <pc:picChg chg="add mod">
          <ac:chgData name="Samuel Casal Cantero" userId="S::scc0034@alu.ubu.es::fafccec9-0033-44af-b373-a26f38191356" providerId="AD" clId="Web-{2F5CEDDD-B631-3EAE-4F55-858B2B25CFEE}" dt="2020-07-19T09:34:05.784" v="268" actId="1076"/>
          <ac:picMkLst>
            <pc:docMk/>
            <pc:sldMk cId="1933807492" sldId="269"/>
            <ac:picMk id="4" creationId="{CE11714A-E3B6-44F8-8C02-1996CDEA4658}"/>
          </ac:picMkLst>
        </pc:picChg>
        <pc:picChg chg="add mod">
          <ac:chgData name="Samuel Casal Cantero" userId="S::scc0034@alu.ubu.es::fafccec9-0033-44af-b373-a26f38191356" providerId="AD" clId="Web-{2F5CEDDD-B631-3EAE-4F55-858B2B25CFEE}" dt="2020-07-19T09:33:24.081" v="260" actId="1076"/>
          <ac:picMkLst>
            <pc:docMk/>
            <pc:sldMk cId="1933807492" sldId="269"/>
            <ac:picMk id="5" creationId="{FFF761BF-A0BC-4BA5-B071-098561E11A94}"/>
          </ac:picMkLst>
        </pc:picChg>
        <pc:picChg chg="mod">
          <ac:chgData name="Samuel Casal Cantero" userId="S::scc0034@alu.ubu.es::fafccec9-0033-44af-b373-a26f38191356" providerId="AD" clId="Web-{2F5CEDDD-B631-3EAE-4F55-858B2B25CFEE}" dt="2020-07-19T09:27:31.584" v="117" actId="1076"/>
          <ac:picMkLst>
            <pc:docMk/>
            <pc:sldMk cId="1933807492" sldId="269"/>
            <ac:picMk id="21" creationId="{C6D09D83-4AFD-4CB4-ADA1-3DFEFB2679DA}"/>
          </ac:picMkLst>
        </pc:picChg>
        <pc:picChg chg="mod">
          <ac:chgData name="Samuel Casal Cantero" userId="S::scc0034@alu.ubu.es::fafccec9-0033-44af-b373-a26f38191356" providerId="AD" clId="Web-{2F5CEDDD-B631-3EAE-4F55-858B2B25CFEE}" dt="2020-07-19T09:27:23.241" v="114" actId="1076"/>
          <ac:picMkLst>
            <pc:docMk/>
            <pc:sldMk cId="1933807492" sldId="269"/>
            <ac:picMk id="23" creationId="{BC78647C-CFE9-40C6-9F84-FC5E00B7451D}"/>
          </ac:picMkLst>
        </pc:picChg>
        <pc:picChg chg="mod">
          <ac:chgData name="Samuel Casal Cantero" userId="S::scc0034@alu.ubu.es::fafccec9-0033-44af-b373-a26f38191356" providerId="AD" clId="Web-{2F5CEDDD-B631-3EAE-4F55-858B2B25CFEE}" dt="2020-07-19T09:32:47.051" v="249" actId="1076"/>
          <ac:picMkLst>
            <pc:docMk/>
            <pc:sldMk cId="1933807492" sldId="269"/>
            <ac:picMk id="24" creationId="{699A41F9-B4F9-4531-BBD6-BFB05894C1DC}"/>
          </ac:picMkLst>
        </pc:picChg>
        <pc:picChg chg="mod">
          <ac:chgData name="Samuel Casal Cantero" userId="S::scc0034@alu.ubu.es::fafccec9-0033-44af-b373-a26f38191356" providerId="AD" clId="Web-{2F5CEDDD-B631-3EAE-4F55-858B2B25CFEE}" dt="2020-07-19T09:32:51.160" v="250" actId="1076"/>
          <ac:picMkLst>
            <pc:docMk/>
            <pc:sldMk cId="1933807492" sldId="269"/>
            <ac:picMk id="25" creationId="{4EC276BA-C048-41FE-BDAD-479F2A0BA7F7}"/>
          </ac:picMkLst>
        </pc:picChg>
        <pc:picChg chg="mod">
          <ac:chgData name="Samuel Casal Cantero" userId="S::scc0034@alu.ubu.es::fafccec9-0033-44af-b373-a26f38191356" providerId="AD" clId="Web-{2F5CEDDD-B631-3EAE-4F55-858B2B25CFEE}" dt="2020-07-19T09:27:45.381" v="120" actId="14100"/>
          <ac:picMkLst>
            <pc:docMk/>
            <pc:sldMk cId="1933807492" sldId="269"/>
            <ac:picMk id="26" creationId="{FD321449-432D-4294-89A6-7509CC645DDB}"/>
          </ac:picMkLst>
        </pc:picChg>
        <pc:picChg chg="mod">
          <ac:chgData name="Samuel Casal Cantero" userId="S::scc0034@alu.ubu.es::fafccec9-0033-44af-b373-a26f38191356" providerId="AD" clId="Web-{2F5CEDDD-B631-3EAE-4F55-858B2B25CFEE}" dt="2020-07-19T09:27:37.834" v="118" actId="1076"/>
          <ac:picMkLst>
            <pc:docMk/>
            <pc:sldMk cId="1933807492" sldId="269"/>
            <ac:picMk id="33" creationId="{1C63C8EF-66E7-46AA-AC78-7291593F0A7A}"/>
          </ac:picMkLst>
        </pc:picChg>
      </pc:sldChg>
      <pc:sldChg chg="addSp modSp addAnim delAnim">
        <pc:chgData name="Samuel Casal Cantero" userId="S::scc0034@alu.ubu.es::fafccec9-0033-44af-b373-a26f38191356" providerId="AD" clId="Web-{2F5CEDDD-B631-3EAE-4F55-858B2B25CFEE}" dt="2020-07-19T11:43:33.933" v="589" actId="1076"/>
        <pc:sldMkLst>
          <pc:docMk/>
          <pc:sldMk cId="2987863328" sldId="270"/>
        </pc:sldMkLst>
        <pc:spChg chg="mod">
          <ac:chgData name="Samuel Casal Cantero" userId="S::scc0034@alu.ubu.es::fafccec9-0033-44af-b373-a26f38191356" providerId="AD" clId="Web-{2F5CEDDD-B631-3EAE-4F55-858B2B25CFEE}" dt="2020-07-19T09:12:10.795" v="0" actId="1076"/>
          <ac:spMkLst>
            <pc:docMk/>
            <pc:sldMk cId="2987863328" sldId="270"/>
            <ac:spMk id="2" creationId="{7D239FD4-782B-4CE6-92A8-60B888C4B1E4}"/>
          </ac:spMkLst>
        </pc:spChg>
        <pc:spChg chg="add mod">
          <ac:chgData name="Samuel Casal Cantero" userId="S::scc0034@alu.ubu.es::fafccec9-0033-44af-b373-a26f38191356" providerId="AD" clId="Web-{2F5CEDDD-B631-3EAE-4F55-858B2B25CFEE}" dt="2020-07-19T11:43:18.512" v="584" actId="1076"/>
          <ac:spMkLst>
            <pc:docMk/>
            <pc:sldMk cId="2987863328" sldId="270"/>
            <ac:spMk id="4" creationId="{2A9646CA-B053-459C-A77B-9138D4F7756F}"/>
          </ac:spMkLst>
        </pc:spChg>
        <pc:picChg chg="add mod">
          <ac:chgData name="Samuel Casal Cantero" userId="S::scc0034@alu.ubu.es::fafccec9-0033-44af-b373-a26f38191356" providerId="AD" clId="Web-{2F5CEDDD-B631-3EAE-4F55-858B2B25CFEE}" dt="2020-07-19T11:42:58.668" v="579" actId="14100"/>
          <ac:picMkLst>
            <pc:docMk/>
            <pc:sldMk cId="2987863328" sldId="270"/>
            <ac:picMk id="3" creationId="{55597906-AB3C-4A5D-A23F-3066F94C32CB}"/>
          </ac:picMkLst>
        </pc:picChg>
        <pc:picChg chg="add mod">
          <ac:chgData name="Samuel Casal Cantero" userId="S::scc0034@alu.ubu.es::fafccec9-0033-44af-b373-a26f38191356" providerId="AD" clId="Web-{2F5CEDDD-B631-3EAE-4F55-858B2B25CFEE}" dt="2020-07-19T11:43:31.918" v="588" actId="1076"/>
          <ac:picMkLst>
            <pc:docMk/>
            <pc:sldMk cId="2987863328" sldId="270"/>
            <ac:picMk id="5" creationId="{6AEABBB1-C233-4F2B-8BFC-F27D20FD5988}"/>
          </ac:picMkLst>
        </pc:picChg>
        <pc:picChg chg="add mod">
          <ac:chgData name="Samuel Casal Cantero" userId="S::scc0034@alu.ubu.es::fafccec9-0033-44af-b373-a26f38191356" providerId="AD" clId="Web-{2F5CEDDD-B631-3EAE-4F55-858B2B25CFEE}" dt="2020-07-19T11:43:33.933" v="589" actId="1076"/>
          <ac:picMkLst>
            <pc:docMk/>
            <pc:sldMk cId="2987863328" sldId="270"/>
            <ac:picMk id="6" creationId="{9A03001F-3A9E-43AA-913F-B4F071BF0D5B}"/>
          </ac:picMkLst>
        </pc:picChg>
        <pc:picChg chg="add mod">
          <ac:chgData name="Samuel Casal Cantero" userId="S::scc0034@alu.ubu.es::fafccec9-0033-44af-b373-a26f38191356" providerId="AD" clId="Web-{2F5CEDDD-B631-3EAE-4F55-858B2B25CFEE}" dt="2020-07-19T09:33:53.097" v="266" actId="1076"/>
          <ac:picMkLst>
            <pc:docMk/>
            <pc:sldMk cId="2987863328" sldId="270"/>
            <ac:picMk id="8" creationId="{A5E31F75-D5CB-43F9-9B3D-5C10B565C298}"/>
          </ac:picMkLst>
        </pc:picChg>
      </pc:sldChg>
      <pc:sldChg chg="addSp new del addAnim">
        <pc:chgData name="Samuel Casal Cantero" userId="S::scc0034@alu.ubu.es::fafccec9-0033-44af-b373-a26f38191356" providerId="AD" clId="Web-{2F5CEDDD-B631-3EAE-4F55-858B2B25CFEE}" dt="2020-07-19T10:20:25.544" v="318"/>
        <pc:sldMkLst>
          <pc:docMk/>
          <pc:sldMk cId="3989106366" sldId="271"/>
        </pc:sldMkLst>
        <pc:picChg chg="add">
          <ac:chgData name="Samuel Casal Cantero" userId="S::scc0034@alu.ubu.es::fafccec9-0033-44af-b373-a26f38191356" providerId="AD" clId="Web-{2F5CEDDD-B631-3EAE-4F55-858B2B25CFEE}" dt="2020-07-19T10:07:26.365" v="317"/>
          <ac:picMkLst>
            <pc:docMk/>
            <pc:sldMk cId="3989106366" sldId="271"/>
            <ac:picMk id="3" creationId="{07F66CD9-719D-4EF4-B352-0CD69AEB294E}"/>
          </ac:picMkLst>
        </pc:picChg>
      </pc:sldChg>
    </pc:docChg>
  </pc:docChgLst>
  <pc:docChgLst>
    <pc:chgData name="Samuel Casal Cantero" userId="S::scc0034@alu.ubu.es::fafccec9-0033-44af-b373-a26f38191356" providerId="AD" clId="Web-{5F9235F6-F1B6-D956-4C55-92CCE85FB32D}"/>
    <pc:docChg chg="addSld delSld modSld addMainMaster delMainMaster">
      <pc:chgData name="Samuel Casal Cantero" userId="S::scc0034@alu.ubu.es::fafccec9-0033-44af-b373-a26f38191356" providerId="AD" clId="Web-{5F9235F6-F1B6-D956-4C55-92CCE85FB32D}" dt="2020-07-18T17:06:40.449" v="194"/>
      <pc:docMkLst>
        <pc:docMk/>
      </pc:docMkLst>
      <pc:sldChg chg="addSp delSp modSp del mod setBg modClrScheme delDesignElem chgLayout">
        <pc:chgData name="Samuel Casal Cantero" userId="S::scc0034@alu.ubu.es::fafccec9-0033-44af-b373-a26f38191356" providerId="AD" clId="Web-{5F9235F6-F1B6-D956-4C55-92CCE85FB32D}" dt="2020-07-18T16:53:24.899" v="63"/>
        <pc:sldMkLst>
          <pc:docMk/>
          <pc:sldMk cId="2406273178" sldId="256"/>
        </pc:sldMkLst>
        <pc:spChg chg="del mod ord">
          <ac:chgData name="Samuel Casal Cantero" userId="S::scc0034@alu.ubu.es::fafccec9-0033-44af-b373-a26f38191356" providerId="AD" clId="Web-{5F9235F6-F1B6-D956-4C55-92CCE85FB32D}" dt="2020-07-18T16:50:55.868" v="37"/>
          <ac:spMkLst>
            <pc:docMk/>
            <pc:sldMk cId="2406273178" sldId="256"/>
            <ac:spMk id="2" creationId="{00000000-0000-0000-0000-000000000000}"/>
          </ac:spMkLst>
        </pc:spChg>
        <pc:spChg chg="del mod ord">
          <ac:chgData name="Samuel Casal Cantero" userId="S::scc0034@alu.ubu.es::fafccec9-0033-44af-b373-a26f38191356" providerId="AD" clId="Web-{5F9235F6-F1B6-D956-4C55-92CCE85FB32D}" dt="2020-07-18T16:52:40.696" v="53"/>
          <ac:spMkLst>
            <pc:docMk/>
            <pc:sldMk cId="2406273178" sldId="256"/>
            <ac:spMk id="3" creationId="{00000000-0000-0000-0000-000000000000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2:53.508" v="57"/>
          <ac:spMkLst>
            <pc:docMk/>
            <pc:sldMk cId="2406273178" sldId="256"/>
            <ac:spMk id="6" creationId="{8B646C36-EEEC-4D52-8E8E-206F4CD8A3DA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48:21.525" v="6"/>
          <ac:spMkLst>
            <pc:docMk/>
            <pc:sldMk cId="2406273178" sldId="256"/>
            <ac:spMk id="7" creationId="{AE47195D-EC06-4298-8805-0F0D65997676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48:21.525" v="6"/>
          <ac:spMkLst>
            <pc:docMk/>
            <pc:sldMk cId="2406273178" sldId="256"/>
            <ac:spMk id="8" creationId="{99413ED5-9ED4-4772-BCE4-2BCAE6B12E35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48:21.525" v="6"/>
          <ac:spMkLst>
            <pc:docMk/>
            <pc:sldMk cId="2406273178" sldId="256"/>
            <ac:spMk id="9" creationId="{04357C93-F0CB-4A1C-8F77-4E9063789819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48:14.791" v="4"/>
          <ac:spMkLst>
            <pc:docMk/>
            <pc:sldMk cId="2406273178" sldId="256"/>
            <ac:spMk id="10" creationId="{B4D3D850-2041-4B7C-AED9-54DA385B14F7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48:23.931" v="8"/>
          <ac:spMkLst>
            <pc:docMk/>
            <pc:sldMk cId="2406273178" sldId="256"/>
            <ac:spMk id="11" creationId="{9D545981-1F24-46A6-8AFC-3740CC577429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48:14.791" v="4"/>
          <ac:spMkLst>
            <pc:docMk/>
            <pc:sldMk cId="2406273178" sldId="256"/>
            <ac:spMk id="12" creationId="{B497CCB5-5FC2-473C-AFCC-2430CEF1DF71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48:23.931" v="8"/>
          <ac:spMkLst>
            <pc:docMk/>
            <pc:sldMk cId="2406273178" sldId="256"/>
            <ac:spMk id="13" creationId="{252F09FA-59B0-41E4-9F79-D0EB15CBAD50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48:14.791" v="4"/>
          <ac:spMkLst>
            <pc:docMk/>
            <pc:sldMk cId="2406273178" sldId="256"/>
            <ac:spMk id="14" creationId="{599C8C75-BFDF-44E7-A028-EEB5EDD58817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48:23.931" v="8"/>
          <ac:spMkLst>
            <pc:docMk/>
            <pc:sldMk cId="2406273178" sldId="256"/>
            <ac:spMk id="15" creationId="{4FB98A08-FC4C-4C6C-8CAE-410223C6DD1D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48:21.525" v="6"/>
          <ac:spMkLst>
            <pc:docMk/>
            <pc:sldMk cId="2406273178" sldId="256"/>
            <ac:spMk id="16" creationId="{90F533E9-6690-41A8-A372-4C6C622D028D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48:23.931" v="8"/>
          <ac:spMkLst>
            <pc:docMk/>
            <pc:sldMk cId="2406273178" sldId="256"/>
            <ac:spMk id="17" creationId="{66D4C1A7-0A94-46CF-9056-E836CBFB7064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48:23.931" v="8"/>
          <ac:spMkLst>
            <pc:docMk/>
            <pc:sldMk cId="2406273178" sldId="256"/>
            <ac:spMk id="18" creationId="{12022B2F-C34E-42AC-A514-49AF306FA932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48:29.572" v="10"/>
          <ac:spMkLst>
            <pc:docMk/>
            <pc:sldMk cId="2406273178" sldId="256"/>
            <ac:spMk id="19" creationId="{B51F6560-D61C-400F-B71A-3FDEBF451B22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49:02.572" v="17"/>
          <ac:spMkLst>
            <pc:docMk/>
            <pc:sldMk cId="2406273178" sldId="256"/>
            <ac:spMk id="22" creationId="{B4D3D850-2041-4B7C-AED9-54DA385B14F7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49:02.572" v="17"/>
          <ac:spMkLst>
            <pc:docMk/>
            <pc:sldMk cId="2406273178" sldId="256"/>
            <ac:spMk id="23" creationId="{B497CCB5-5FC2-473C-AFCC-2430CEF1DF71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49:02.572" v="17"/>
          <ac:spMkLst>
            <pc:docMk/>
            <pc:sldMk cId="2406273178" sldId="256"/>
            <ac:spMk id="24" creationId="{599C8C75-BFDF-44E7-A028-EEB5EDD58817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2:53.508" v="57"/>
          <ac:spMkLst>
            <pc:docMk/>
            <pc:sldMk cId="2406273178" sldId="256"/>
            <ac:spMk id="29" creationId="{D6CA2F4C-8E9E-4BCD-B6E8-A68A311CA651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2:53.508" v="57"/>
          <ac:spMkLst>
            <pc:docMk/>
            <pc:sldMk cId="2406273178" sldId="256"/>
            <ac:spMk id="30" creationId="{4D1A5E71-B6B6-486A-8CDC-C7ABD9B903F6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2:53.508" v="57"/>
          <ac:spMkLst>
            <pc:docMk/>
            <pc:sldMk cId="2406273178" sldId="256"/>
            <ac:spMk id="31" creationId="{6004781B-698F-46D5-AADD-8AE9211719D8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2:53.508" v="57"/>
          <ac:spMkLst>
            <pc:docMk/>
            <pc:sldMk cId="2406273178" sldId="256"/>
            <ac:spMk id="32" creationId="{4FB204DF-284E-45F6-A017-79A4DF57BCCB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2:53.508" v="57"/>
          <ac:spMkLst>
            <pc:docMk/>
            <pc:sldMk cId="2406273178" sldId="256"/>
            <ac:spMk id="33" creationId="{96FD6442-EB7D-4992-8D41-0B7FFDCB43E1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1:13.634" v="39"/>
          <ac:spMkLst>
            <pc:docMk/>
            <pc:sldMk cId="2406273178" sldId="256"/>
            <ac:spMk id="39" creationId="{8B646C36-EEEC-4D52-8E8E-206F4CD8A3DA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1:13.634" v="39"/>
          <ac:spMkLst>
            <pc:docMk/>
            <pc:sldMk cId="2406273178" sldId="256"/>
            <ac:spMk id="41" creationId="{8258443E-B333-44F4-8D49-1EAB1C1A4613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3:20.039" v="61"/>
          <ac:spMkLst>
            <pc:docMk/>
            <pc:sldMk cId="2406273178" sldId="256"/>
            <ac:spMk id="45" creationId="{F73F38E8-7222-498E-8007-9C1339AA585A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3:20.039" v="61"/>
          <ac:spMkLst>
            <pc:docMk/>
            <pc:sldMk cId="2406273178" sldId="256"/>
            <ac:spMk id="46" creationId="{70CCC791-94D7-4BB8-9EDF-423CEA1F6215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3:20.039" v="61"/>
          <ac:spMkLst>
            <pc:docMk/>
            <pc:sldMk cId="2406273178" sldId="256"/>
            <ac:spMk id="47" creationId="{22170AF3-61AC-4086-B07D-81FDC091789F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3:20.039" v="61"/>
          <ac:spMkLst>
            <pc:docMk/>
            <pc:sldMk cId="2406273178" sldId="256"/>
            <ac:spMk id="48" creationId="{ED55A19D-297C-4231-AD1F-08EF9B4AA8F4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1:13.634" v="39"/>
          <ac:spMkLst>
            <pc:docMk/>
            <pc:sldMk cId="2406273178" sldId="256"/>
            <ac:spMk id="50" creationId="{A0569933-2A1F-487D-A657-990AFACA28B9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1:13.634" v="39"/>
          <ac:spMkLst>
            <pc:docMk/>
            <pc:sldMk cId="2406273178" sldId="256"/>
            <ac:spMk id="52" creationId="{41A44955-0622-4C9F-BFD2-55277314EB95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1:13.634" v="39"/>
          <ac:spMkLst>
            <pc:docMk/>
            <pc:sldMk cId="2406273178" sldId="256"/>
            <ac:spMk id="54" creationId="{D6BF5730-CE16-498B-B11C-000E7F587D21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1:13.634" v="39"/>
          <ac:spMkLst>
            <pc:docMk/>
            <pc:sldMk cId="2406273178" sldId="256"/>
            <ac:spMk id="56" creationId="{93284B67-6F50-4C2E-904F-0054381456EE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3:20.039" v="61"/>
          <ac:spMkLst>
            <pc:docMk/>
            <pc:sldMk cId="2406273178" sldId="256"/>
            <ac:spMk id="58" creationId="{7BD8AB83-2763-4392-B4B9-049CDF1F6EA4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3:20.039" v="61"/>
          <ac:spMkLst>
            <pc:docMk/>
            <pc:sldMk cId="2406273178" sldId="256"/>
            <ac:spMk id="60" creationId="{480F071C-C35C-4CE1-8EE5-8ED96E2F4E25}"/>
          </ac:spMkLst>
        </pc:spChg>
        <pc:grpChg chg="add del">
          <ac:chgData name="Samuel Casal Cantero" userId="S::scc0034@alu.ubu.es::fafccec9-0033-44af-b373-a26f38191356" providerId="AD" clId="Web-{5F9235F6-F1B6-D956-4C55-92CCE85FB32D}" dt="2020-07-18T16:48:29.572" v="10"/>
          <ac:grpSpMkLst>
            <pc:docMk/>
            <pc:sldMk cId="2406273178" sldId="256"/>
            <ac:grpSpMk id="21" creationId="{F938B951-7EFC-40A2-B198-E73D39DFB3FC}"/>
          </ac:grpSpMkLst>
        </pc:grpChg>
        <pc:grpChg chg="add del">
          <ac:chgData name="Samuel Casal Cantero" userId="S::scc0034@alu.ubu.es::fafccec9-0033-44af-b373-a26f38191356" providerId="AD" clId="Web-{5F9235F6-F1B6-D956-4C55-92CCE85FB32D}" dt="2020-07-18T16:52:53.508" v="57"/>
          <ac:grpSpMkLst>
            <pc:docMk/>
            <pc:sldMk cId="2406273178" sldId="256"/>
            <ac:grpSpMk id="26" creationId="{308C40F4-6A24-4867-B726-B552DB0807B5}"/>
          </ac:grpSpMkLst>
        </pc:grpChg>
        <pc:grpChg chg="add del">
          <ac:chgData name="Samuel Casal Cantero" userId="S::scc0034@alu.ubu.es::fafccec9-0033-44af-b373-a26f38191356" providerId="AD" clId="Web-{5F9235F6-F1B6-D956-4C55-92CCE85FB32D}" dt="2020-07-18T16:53:20.039" v="61"/>
          <ac:grpSpMkLst>
            <pc:docMk/>
            <pc:sldMk cId="2406273178" sldId="256"/>
            <ac:grpSpMk id="36" creationId="{773CCE17-EE0F-40E0-B7AE-CF7677B64709}"/>
          </ac:grpSpMkLst>
        </pc:grpChg>
        <pc:grpChg chg="add del">
          <ac:chgData name="Samuel Casal Cantero" userId="S::scc0034@alu.ubu.es::fafccec9-0033-44af-b373-a26f38191356" providerId="AD" clId="Web-{5F9235F6-F1B6-D956-4C55-92CCE85FB32D}" dt="2020-07-18T16:51:13.634" v="39"/>
          <ac:grpSpMkLst>
            <pc:docMk/>
            <pc:sldMk cId="2406273178" sldId="256"/>
            <ac:grpSpMk id="43" creationId="{FB9739EB-7F66-433D-841F-AB3CD18700B7}"/>
          </ac:grpSpMkLst>
        </pc:grpChg>
        <pc:grpChg chg="add del">
          <ac:chgData name="Samuel Casal Cantero" userId="S::scc0034@alu.ubu.es::fafccec9-0033-44af-b373-a26f38191356" providerId="AD" clId="Web-{5F9235F6-F1B6-D956-4C55-92CCE85FB32D}" dt="2020-07-18T16:53:20.039" v="61"/>
          <ac:grpSpMkLst>
            <pc:docMk/>
            <pc:sldMk cId="2406273178" sldId="256"/>
            <ac:grpSpMk id="49" creationId="{8BA53ACC-5E7A-47CA-AFB6-3EDE695A36DC}"/>
          </ac:grpSpMkLst>
        </pc:grpChg>
        <pc:picChg chg="add del mod ord">
          <ac:chgData name="Samuel Casal Cantero" userId="S::scc0034@alu.ubu.es::fafccec9-0033-44af-b373-a26f38191356" providerId="AD" clId="Web-{5F9235F6-F1B6-D956-4C55-92CCE85FB32D}" dt="2020-07-18T16:48:33.119" v="12"/>
          <ac:picMkLst>
            <pc:docMk/>
            <pc:sldMk cId="2406273178" sldId="256"/>
            <ac:picMk id="4" creationId="{DC9DD55D-328C-4CD7-9757-E2051883A343}"/>
          </ac:picMkLst>
        </pc:picChg>
        <pc:picChg chg="add del mod">
          <ac:chgData name="Samuel Casal Cantero" userId="S::scc0034@alu.ubu.es::fafccec9-0033-44af-b373-a26f38191356" providerId="AD" clId="Web-{5F9235F6-F1B6-D956-4C55-92CCE85FB32D}" dt="2020-07-18T16:48:52.525" v="16"/>
          <ac:picMkLst>
            <pc:docMk/>
            <pc:sldMk cId="2406273178" sldId="256"/>
            <ac:picMk id="5" creationId="{5FA0E8A0-19DC-482E-A92F-DE9C1D91C4DD}"/>
          </ac:picMkLst>
        </pc:picChg>
        <pc:picChg chg="add del mod ord">
          <ac:chgData name="Samuel Casal Cantero" userId="S::scc0034@alu.ubu.es::fafccec9-0033-44af-b373-a26f38191356" providerId="AD" clId="Web-{5F9235F6-F1B6-D956-4C55-92CCE85FB32D}" dt="2020-07-18T16:52:46.149" v="56"/>
          <ac:picMkLst>
            <pc:docMk/>
            <pc:sldMk cId="2406273178" sldId="256"/>
            <ac:picMk id="25" creationId="{2AE5E4A6-3B3E-482D-A4E9-B631F3F32A21}"/>
          </ac:picMkLst>
        </pc:picChg>
        <pc:picChg chg="add del mod">
          <ac:chgData name="Samuel Casal Cantero" userId="S::scc0034@alu.ubu.es::fafccec9-0033-44af-b373-a26f38191356" providerId="AD" clId="Web-{5F9235F6-F1B6-D956-4C55-92CCE85FB32D}" dt="2020-07-18T16:52:58.446" v="59"/>
          <ac:picMkLst>
            <pc:docMk/>
            <pc:sldMk cId="2406273178" sldId="256"/>
            <ac:picMk id="34" creationId="{1944B9C6-D44D-496F-A75C-F440D0F04947}"/>
          </ac:picMkLst>
        </pc:picChg>
        <pc:picChg chg="add del mod">
          <ac:chgData name="Samuel Casal Cantero" userId="S::scc0034@alu.ubu.es::fafccec9-0033-44af-b373-a26f38191356" providerId="AD" clId="Web-{5F9235F6-F1B6-D956-4C55-92CCE85FB32D}" dt="2020-07-18T16:52:15.852" v="52"/>
          <ac:picMkLst>
            <pc:docMk/>
            <pc:sldMk cId="2406273178" sldId="256"/>
            <ac:picMk id="35" creationId="{81DB9D1E-4607-4FDB-9518-0B535BE7214A}"/>
          </ac:picMkLst>
        </pc:picChg>
        <pc:cxnChg chg="add del">
          <ac:chgData name="Samuel Casal Cantero" userId="S::scc0034@alu.ubu.es::fafccec9-0033-44af-b373-a26f38191356" providerId="AD" clId="Web-{5F9235F6-F1B6-D956-4C55-92CCE85FB32D}" dt="2020-07-18T16:48:23.931" v="8"/>
          <ac:cxnSpMkLst>
            <pc:docMk/>
            <pc:sldMk cId="2406273178" sldId="256"/>
            <ac:cxnSpMk id="20" creationId="{84A66149-2431-4D78-A158-60F086A12471}"/>
          </ac:cxnSpMkLst>
        </pc:cxnChg>
      </pc:sldChg>
      <pc:sldChg chg="new del mod modClrScheme chgLayout">
        <pc:chgData name="Samuel Casal Cantero" userId="S::scc0034@alu.ubu.es::fafccec9-0033-44af-b373-a26f38191356" providerId="AD" clId="Web-{5F9235F6-F1B6-D956-4C55-92CCE85FB32D}" dt="2020-07-18T16:53:48.086" v="66"/>
        <pc:sldMkLst>
          <pc:docMk/>
          <pc:sldMk cId="3903038309" sldId="257"/>
        </pc:sldMkLst>
      </pc:sldChg>
      <pc:sldChg chg="addSp delSp modSp new del mod setBg setClrOvrMap">
        <pc:chgData name="Samuel Casal Cantero" userId="S::scc0034@alu.ubu.es::fafccec9-0033-44af-b373-a26f38191356" providerId="AD" clId="Web-{5F9235F6-F1B6-D956-4C55-92CCE85FB32D}" dt="2020-07-18T16:58:40.434" v="119"/>
        <pc:sldMkLst>
          <pc:docMk/>
          <pc:sldMk cId="3152502671" sldId="258"/>
        </pc:sldMkLst>
        <pc:spChg chg="del mod">
          <ac:chgData name="Samuel Casal Cantero" userId="S::scc0034@alu.ubu.es::fafccec9-0033-44af-b373-a26f38191356" providerId="AD" clId="Web-{5F9235F6-F1B6-D956-4C55-92CCE85FB32D}" dt="2020-07-18T16:54:31.195" v="78"/>
          <ac:spMkLst>
            <pc:docMk/>
            <pc:sldMk cId="3152502671" sldId="258"/>
            <ac:spMk id="2" creationId="{92D28921-8B63-4A97-A9D7-69488F85CE48}"/>
          </ac:spMkLst>
        </pc:spChg>
        <pc:spChg chg="del mod">
          <ac:chgData name="Samuel Casal Cantero" userId="S::scc0034@alu.ubu.es::fafccec9-0033-44af-b373-a26f38191356" providerId="AD" clId="Web-{5F9235F6-F1B6-D956-4C55-92CCE85FB32D}" dt="2020-07-18T16:53:55.649" v="68"/>
          <ac:spMkLst>
            <pc:docMk/>
            <pc:sldMk cId="3152502671" sldId="258"/>
            <ac:spMk id="3" creationId="{EFBC97BA-D9D9-482C-A6CC-F86CD946481A}"/>
          </ac:spMkLst>
        </pc:spChg>
        <pc:spChg chg="add del mod">
          <ac:chgData name="Samuel Casal Cantero" userId="S::scc0034@alu.ubu.es::fafccec9-0033-44af-b373-a26f38191356" providerId="AD" clId="Web-{5F9235F6-F1B6-D956-4C55-92CCE85FB32D}" dt="2020-07-18T16:55:12.117" v="87"/>
          <ac:spMkLst>
            <pc:docMk/>
            <pc:sldMk cId="3152502671" sldId="258"/>
            <ac:spMk id="5" creationId="{AFEC0AFA-8109-42D0-879F-3B95D39D0EED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4:39.358" v="79"/>
          <ac:spMkLst>
            <pc:docMk/>
            <pc:sldMk cId="3152502671" sldId="258"/>
            <ac:spMk id="8" creationId="{8775F366-526C-4C42-8931-696FFE8AA517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4:39.358" v="79"/>
          <ac:spMkLst>
            <pc:docMk/>
            <pc:sldMk cId="3152502671" sldId="258"/>
            <ac:spMk id="10" creationId="{597EA66B-2AAB-42B0-9F9D-38920D8D82D7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4:39.358" v="79"/>
          <ac:spMkLst>
            <pc:docMk/>
            <pc:sldMk cId="3152502671" sldId="258"/>
            <ac:spMk id="12" creationId="{D360EBE3-31BB-422F-AA87-FA3873DAE484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8:14.668" v="112"/>
          <ac:spMkLst>
            <pc:docMk/>
            <pc:sldMk cId="3152502671" sldId="258"/>
            <ac:spMk id="17" creationId="{133F8CB7-795C-4272-9073-64D8CF97F220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8:14.668" v="112"/>
          <ac:spMkLst>
            <pc:docMk/>
            <pc:sldMk cId="3152502671" sldId="258"/>
            <ac:spMk id="19" creationId="{7AF0B711-0578-47A6-AB9A-AF422D2535BF}"/>
          </ac:spMkLst>
        </pc:spChg>
        <pc:spChg chg="add">
          <ac:chgData name="Samuel Casal Cantero" userId="S::scc0034@alu.ubu.es::fafccec9-0033-44af-b373-a26f38191356" providerId="AD" clId="Web-{5F9235F6-F1B6-D956-4C55-92CCE85FB32D}" dt="2020-07-18T16:58:14.668" v="112"/>
          <ac:spMkLst>
            <pc:docMk/>
            <pc:sldMk cId="3152502671" sldId="258"/>
            <ac:spMk id="24" creationId="{11114F18-D12D-43C6-895F-5BA92C290CC1}"/>
          </ac:spMkLst>
        </pc:spChg>
        <pc:spChg chg="add">
          <ac:chgData name="Samuel Casal Cantero" userId="S::scc0034@alu.ubu.es::fafccec9-0033-44af-b373-a26f38191356" providerId="AD" clId="Web-{5F9235F6-F1B6-D956-4C55-92CCE85FB32D}" dt="2020-07-18T16:58:14.668" v="112"/>
          <ac:spMkLst>
            <pc:docMk/>
            <pc:sldMk cId="3152502671" sldId="258"/>
            <ac:spMk id="26" creationId="{F0FA1B97-98F1-4B4E-816D-27FA0E062734}"/>
          </ac:spMkLst>
        </pc:spChg>
        <pc:spChg chg="add">
          <ac:chgData name="Samuel Casal Cantero" userId="S::scc0034@alu.ubu.es::fafccec9-0033-44af-b373-a26f38191356" providerId="AD" clId="Web-{5F9235F6-F1B6-D956-4C55-92CCE85FB32D}" dt="2020-07-18T16:58:14.668" v="112"/>
          <ac:spMkLst>
            <pc:docMk/>
            <pc:sldMk cId="3152502671" sldId="258"/>
            <ac:spMk id="28" creationId="{71B2BF06-97B5-459D-A2C0-49B160F57B70}"/>
          </ac:spMkLst>
        </pc:spChg>
        <pc:picChg chg="add del mod modCrop">
          <ac:chgData name="Samuel Casal Cantero" userId="S::scc0034@alu.ubu.es::fafccec9-0033-44af-b373-a26f38191356" providerId="AD" clId="Web-{5F9235F6-F1B6-D956-4C55-92CCE85FB32D}" dt="2020-07-18T16:58:25.027" v="114"/>
          <ac:picMkLst>
            <pc:docMk/>
            <pc:sldMk cId="3152502671" sldId="258"/>
            <ac:picMk id="4" creationId="{A43B17E6-15E2-4F76-AD7E-EAABFC338D86}"/>
          </ac:picMkLst>
        </pc:picChg>
        <pc:picChg chg="add del mod modCrop">
          <ac:chgData name="Samuel Casal Cantero" userId="S::scc0034@alu.ubu.es::fafccec9-0033-44af-b373-a26f38191356" providerId="AD" clId="Web-{5F9235F6-F1B6-D956-4C55-92CCE85FB32D}" dt="2020-07-18T16:58:30.262" v="116"/>
          <ac:picMkLst>
            <pc:docMk/>
            <pc:sldMk cId="3152502671" sldId="258"/>
            <ac:picMk id="6" creationId="{D258304C-4B59-4F48-9C1B-2238A8AEE025}"/>
          </ac:picMkLst>
        </pc:picChg>
      </pc:sldChg>
      <pc:sldChg chg="addSp delSp modSp new mod modTransition setBg modClrScheme addAnim modAnim setClrOvrMap delDesignElem chgLayout">
        <pc:chgData name="Samuel Casal Cantero" userId="S::scc0034@alu.ubu.es::fafccec9-0033-44af-b373-a26f38191356" providerId="AD" clId="Web-{5F9235F6-F1B6-D956-4C55-92CCE85FB32D}" dt="2020-07-18T17:06:40.449" v="194"/>
        <pc:sldMkLst>
          <pc:docMk/>
          <pc:sldMk cId="1938266061" sldId="259"/>
        </pc:sldMkLst>
        <pc:spChg chg="add del">
          <ac:chgData name="Samuel Casal Cantero" userId="S::scc0034@alu.ubu.es::fafccec9-0033-44af-b373-a26f38191356" providerId="AD" clId="Web-{5F9235F6-F1B6-D956-4C55-92CCE85FB32D}" dt="2020-07-18T17:02:51.243" v="166"/>
          <ac:spMkLst>
            <pc:docMk/>
            <pc:sldMk cId="1938266061" sldId="259"/>
            <ac:spMk id="4" creationId="{CD8C78FC-F7E2-4E29-9AE4-7DA5192309B5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8:59.031" v="123"/>
          <ac:spMkLst>
            <pc:docMk/>
            <pc:sldMk cId="1938266061" sldId="259"/>
            <ac:spMk id="5" creationId="{18EF3212-ED73-4F03-A620-B59A87847AB2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9:03.234" v="125"/>
          <ac:spMkLst>
            <pc:docMk/>
            <pc:sldMk cId="1938266061" sldId="259"/>
            <ac:spMk id="6" creationId="{5E2BC01C-B0C3-4993-9915-3DEB5571E5B8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9:53.735" v="135"/>
          <ac:spMkLst>
            <pc:docMk/>
            <pc:sldMk cId="1938266061" sldId="259"/>
            <ac:spMk id="7" creationId="{F366EF82-4369-4DEA-9DBF-B4A2BF4B1D16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8:56.499" v="121"/>
          <ac:spMkLst>
            <pc:docMk/>
            <pc:sldMk cId="1938266061" sldId="259"/>
            <ac:spMk id="8" creationId="{F366EF82-4369-4DEA-9DBF-B4A2BF4B1D16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9:53.735" v="135"/>
          <ac:spMkLst>
            <pc:docMk/>
            <pc:sldMk cId="1938266061" sldId="259"/>
            <ac:spMk id="9" creationId="{97F9DE18-6CE8-4C3D-8BDF-8EA4F1E189C3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6:58:56.499" v="121"/>
          <ac:spMkLst>
            <pc:docMk/>
            <pc:sldMk cId="1938266061" sldId="259"/>
            <ac:spMk id="10" creationId="{97F9DE18-6CE8-4C3D-8BDF-8EA4F1E189C3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7:00:06.080" v="137"/>
          <ac:spMkLst>
            <pc:docMk/>
            <pc:sldMk cId="1938266061" sldId="259"/>
            <ac:spMk id="11" creationId="{83A57B52-5ED7-4ECA-8F61-63F368179391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7:00:06.080" v="137"/>
          <ac:spMkLst>
            <pc:docMk/>
            <pc:sldMk cId="1938266061" sldId="259"/>
            <ac:spMk id="13" creationId="{E07053B7-2F31-4798-84A3-AABC62602E06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7:00:38.396" v="146"/>
          <ac:spMkLst>
            <pc:docMk/>
            <pc:sldMk cId="1938266061" sldId="259"/>
            <ac:spMk id="14" creationId="{C5C93CC1-809B-4CF1-9B81-F5348D040E05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7:00:38.396" v="146"/>
          <ac:spMkLst>
            <pc:docMk/>
            <pc:sldMk cId="1938266061" sldId="259"/>
            <ac:spMk id="15" creationId="{EDAE77E0-5E35-4751-86AD-8754B2BA762C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7:00:38.396" v="146"/>
          <ac:spMkLst>
            <pc:docMk/>
            <pc:sldMk cId="1938266061" sldId="259"/>
            <ac:spMk id="16" creationId="{5165DCBB-D8D0-4DF6-815D-5CE64A9B09C9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7:00:38.396" v="146"/>
          <ac:spMkLst>
            <pc:docMk/>
            <pc:sldMk cId="1938266061" sldId="259"/>
            <ac:spMk id="21" creationId="{C5C93CC1-809B-4CF1-9B81-F5348D040E05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7:00:38.396" v="146"/>
          <ac:spMkLst>
            <pc:docMk/>
            <pc:sldMk cId="1938266061" sldId="259"/>
            <ac:spMk id="23" creationId="{EDAE77E0-5E35-4751-86AD-8754B2BA762C}"/>
          </ac:spMkLst>
        </pc:spChg>
        <pc:spChg chg="add del">
          <ac:chgData name="Samuel Casal Cantero" userId="S::scc0034@alu.ubu.es::fafccec9-0033-44af-b373-a26f38191356" providerId="AD" clId="Web-{5F9235F6-F1B6-D956-4C55-92CCE85FB32D}" dt="2020-07-18T17:00:38.396" v="146"/>
          <ac:spMkLst>
            <pc:docMk/>
            <pc:sldMk cId="1938266061" sldId="259"/>
            <ac:spMk id="25" creationId="{5165DCBB-D8D0-4DF6-815D-5CE64A9B09C9}"/>
          </ac:spMkLst>
        </pc:spChg>
        <pc:picChg chg="add del mod ord">
          <ac:chgData name="Samuel Casal Cantero" userId="S::scc0034@alu.ubu.es::fafccec9-0033-44af-b373-a26f38191356" providerId="AD" clId="Web-{5F9235F6-F1B6-D956-4C55-92CCE85FB32D}" dt="2020-07-18T17:01:18.849" v="151"/>
          <ac:picMkLst>
            <pc:docMk/>
            <pc:sldMk cId="1938266061" sldId="259"/>
            <ac:picMk id="2" creationId="{0CBBCDD4-520E-4C35-BEC3-10B8636DA2A4}"/>
          </ac:picMkLst>
        </pc:picChg>
        <pc:picChg chg="add mod">
          <ac:chgData name="Samuel Casal Cantero" userId="S::scc0034@alu.ubu.es::fafccec9-0033-44af-b373-a26f38191356" providerId="AD" clId="Web-{5F9235F6-F1B6-D956-4C55-92CCE85FB32D}" dt="2020-07-18T17:05:59.714" v="187" actId="1076"/>
          <ac:picMkLst>
            <pc:docMk/>
            <pc:sldMk cId="1938266061" sldId="259"/>
            <ac:picMk id="3" creationId="{C554754F-F4C5-4040-87E2-58B30B4049EC}"/>
          </ac:picMkLst>
        </pc:picChg>
        <pc:picChg chg="add mod modCrop">
          <ac:chgData name="Samuel Casal Cantero" userId="S::scc0034@alu.ubu.es::fafccec9-0033-44af-b373-a26f38191356" providerId="AD" clId="Web-{5F9235F6-F1B6-D956-4C55-92CCE85FB32D}" dt="2020-07-18T17:05:36.730" v="182" actId="1076"/>
          <ac:picMkLst>
            <pc:docMk/>
            <pc:sldMk cId="1938266061" sldId="259"/>
            <ac:picMk id="17" creationId="{C587BE09-2719-45C8-9C27-E3B8EF0C18B6}"/>
          </ac:picMkLst>
        </pc:picChg>
        <pc:cxnChg chg="add del">
          <ac:chgData name="Samuel Casal Cantero" userId="S::scc0034@alu.ubu.es::fafccec9-0033-44af-b373-a26f38191356" providerId="AD" clId="Web-{5F9235F6-F1B6-D956-4C55-92CCE85FB32D}" dt="2020-07-18T17:00:06.080" v="137"/>
          <ac:cxnSpMkLst>
            <pc:docMk/>
            <pc:sldMk cId="1938266061" sldId="259"/>
            <ac:cxnSpMk id="12" creationId="{8449EA27-07D0-4621-8A23-E4A991834FD4}"/>
          </ac:cxnSpMkLst>
        </pc:cxnChg>
      </pc:sldChg>
      <pc:sldMasterChg chg="del delSldLayout">
        <pc:chgData name="Samuel Casal Cantero" userId="S::scc0034@alu.ubu.es::fafccec9-0033-44af-b373-a26f38191356" providerId="AD" clId="Web-{5F9235F6-F1B6-D956-4C55-92CCE85FB32D}" dt="2020-07-18T16:49:02.572" v="17"/>
        <pc:sldMasterMkLst>
          <pc:docMk/>
          <pc:sldMasterMk cId="2933118997" sldId="2147483648"/>
        </pc:sldMasterMkLst>
        <pc:sldLayoutChg chg="del">
          <pc:chgData name="Samuel Casal Cantero" userId="S::scc0034@alu.ubu.es::fafccec9-0033-44af-b373-a26f38191356" providerId="AD" clId="Web-{5F9235F6-F1B6-D956-4C55-92CCE85FB32D}" dt="2020-07-18T16:49:02.572" v="17"/>
          <pc:sldLayoutMkLst>
            <pc:docMk/>
            <pc:sldMasterMk cId="2933118997" sldId="2147483648"/>
            <pc:sldLayoutMk cId="2288191458" sldId="2147483649"/>
          </pc:sldLayoutMkLst>
        </pc:sldLayoutChg>
        <pc:sldLayoutChg chg="del">
          <pc:chgData name="Samuel Casal Cantero" userId="S::scc0034@alu.ubu.es::fafccec9-0033-44af-b373-a26f38191356" providerId="AD" clId="Web-{5F9235F6-F1B6-D956-4C55-92CCE85FB32D}" dt="2020-07-18T16:49:02.572" v="17"/>
          <pc:sldLayoutMkLst>
            <pc:docMk/>
            <pc:sldMasterMk cId="2933118997" sldId="2147483648"/>
            <pc:sldLayoutMk cId="3398174421" sldId="2147483650"/>
          </pc:sldLayoutMkLst>
        </pc:sldLayoutChg>
        <pc:sldLayoutChg chg="del">
          <pc:chgData name="Samuel Casal Cantero" userId="S::scc0034@alu.ubu.es::fafccec9-0033-44af-b373-a26f38191356" providerId="AD" clId="Web-{5F9235F6-F1B6-D956-4C55-92CCE85FB32D}" dt="2020-07-18T16:49:02.572" v="17"/>
          <pc:sldLayoutMkLst>
            <pc:docMk/>
            <pc:sldMasterMk cId="2933118997" sldId="2147483648"/>
            <pc:sldLayoutMk cId="2339700568" sldId="2147483651"/>
          </pc:sldLayoutMkLst>
        </pc:sldLayoutChg>
        <pc:sldLayoutChg chg="del">
          <pc:chgData name="Samuel Casal Cantero" userId="S::scc0034@alu.ubu.es::fafccec9-0033-44af-b373-a26f38191356" providerId="AD" clId="Web-{5F9235F6-F1B6-D956-4C55-92CCE85FB32D}" dt="2020-07-18T16:49:02.572" v="17"/>
          <pc:sldLayoutMkLst>
            <pc:docMk/>
            <pc:sldMasterMk cId="2933118997" sldId="2147483648"/>
            <pc:sldLayoutMk cId="979029867" sldId="2147483652"/>
          </pc:sldLayoutMkLst>
        </pc:sldLayoutChg>
        <pc:sldLayoutChg chg="del">
          <pc:chgData name="Samuel Casal Cantero" userId="S::scc0034@alu.ubu.es::fafccec9-0033-44af-b373-a26f38191356" providerId="AD" clId="Web-{5F9235F6-F1B6-D956-4C55-92CCE85FB32D}" dt="2020-07-18T16:49:02.572" v="17"/>
          <pc:sldLayoutMkLst>
            <pc:docMk/>
            <pc:sldMasterMk cId="2933118997" sldId="2147483648"/>
            <pc:sldLayoutMk cId="1752394269" sldId="2147483653"/>
          </pc:sldLayoutMkLst>
        </pc:sldLayoutChg>
        <pc:sldLayoutChg chg="del">
          <pc:chgData name="Samuel Casal Cantero" userId="S::scc0034@alu.ubu.es::fafccec9-0033-44af-b373-a26f38191356" providerId="AD" clId="Web-{5F9235F6-F1B6-D956-4C55-92CCE85FB32D}" dt="2020-07-18T16:49:02.572" v="17"/>
          <pc:sldLayoutMkLst>
            <pc:docMk/>
            <pc:sldMasterMk cId="2933118997" sldId="2147483648"/>
            <pc:sldLayoutMk cId="3630658609" sldId="2147483654"/>
          </pc:sldLayoutMkLst>
        </pc:sldLayoutChg>
        <pc:sldLayoutChg chg="del">
          <pc:chgData name="Samuel Casal Cantero" userId="S::scc0034@alu.ubu.es::fafccec9-0033-44af-b373-a26f38191356" providerId="AD" clId="Web-{5F9235F6-F1B6-D956-4C55-92CCE85FB32D}" dt="2020-07-18T16:49:02.572" v="17"/>
          <pc:sldLayoutMkLst>
            <pc:docMk/>
            <pc:sldMasterMk cId="2933118997" sldId="2147483648"/>
            <pc:sldLayoutMk cId="3682375612" sldId="2147483655"/>
          </pc:sldLayoutMkLst>
        </pc:sldLayoutChg>
        <pc:sldLayoutChg chg="del">
          <pc:chgData name="Samuel Casal Cantero" userId="S::scc0034@alu.ubu.es::fafccec9-0033-44af-b373-a26f38191356" providerId="AD" clId="Web-{5F9235F6-F1B6-D956-4C55-92CCE85FB32D}" dt="2020-07-18T16:49:02.572" v="17"/>
          <pc:sldLayoutMkLst>
            <pc:docMk/>
            <pc:sldMasterMk cId="2933118997" sldId="2147483648"/>
            <pc:sldLayoutMk cId="1360449816" sldId="2147483656"/>
          </pc:sldLayoutMkLst>
        </pc:sldLayoutChg>
        <pc:sldLayoutChg chg="del">
          <pc:chgData name="Samuel Casal Cantero" userId="S::scc0034@alu.ubu.es::fafccec9-0033-44af-b373-a26f38191356" providerId="AD" clId="Web-{5F9235F6-F1B6-D956-4C55-92CCE85FB32D}" dt="2020-07-18T16:49:02.572" v="17"/>
          <pc:sldLayoutMkLst>
            <pc:docMk/>
            <pc:sldMasterMk cId="2933118997" sldId="2147483648"/>
            <pc:sldLayoutMk cId="383603595" sldId="2147483657"/>
          </pc:sldLayoutMkLst>
        </pc:sldLayoutChg>
        <pc:sldLayoutChg chg="del">
          <pc:chgData name="Samuel Casal Cantero" userId="S::scc0034@alu.ubu.es::fafccec9-0033-44af-b373-a26f38191356" providerId="AD" clId="Web-{5F9235F6-F1B6-D956-4C55-92CCE85FB32D}" dt="2020-07-18T16:49:02.572" v="17"/>
          <pc:sldLayoutMkLst>
            <pc:docMk/>
            <pc:sldMasterMk cId="2933118997" sldId="2147483648"/>
            <pc:sldLayoutMk cId="541863252" sldId="2147483658"/>
          </pc:sldLayoutMkLst>
        </pc:sldLayoutChg>
        <pc:sldLayoutChg chg="del">
          <pc:chgData name="Samuel Casal Cantero" userId="S::scc0034@alu.ubu.es::fafccec9-0033-44af-b373-a26f38191356" providerId="AD" clId="Web-{5F9235F6-F1B6-D956-4C55-92CCE85FB32D}" dt="2020-07-18T16:49:02.572" v="17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del addSldLayout delSldLayout modSldLayout">
        <pc:chgData name="Samuel Casal Cantero" userId="S::scc0034@alu.ubu.es::fafccec9-0033-44af-b373-a26f38191356" providerId="AD" clId="Web-{5F9235F6-F1B6-D956-4C55-92CCE85FB32D}" dt="2020-07-18T16:49:10.478" v="18"/>
        <pc:sldMasterMkLst>
          <pc:docMk/>
          <pc:sldMasterMk cId="3794727500" sldId="2147483660"/>
        </pc:sldMasterMkLst>
        <pc:sldLayoutChg chg="add del mod replId">
          <pc:chgData name="Samuel Casal Cantero" userId="S::scc0034@alu.ubu.es::fafccec9-0033-44af-b373-a26f38191356" providerId="AD" clId="Web-{5F9235F6-F1B6-D956-4C55-92CCE85FB32D}" dt="2020-07-18T16:49:10.478" v="18"/>
          <pc:sldLayoutMkLst>
            <pc:docMk/>
            <pc:sldMasterMk cId="3794727500" sldId="2147483660"/>
            <pc:sldLayoutMk cId="1598776719" sldId="2147483661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49:10.478" v="18"/>
          <pc:sldLayoutMkLst>
            <pc:docMk/>
            <pc:sldMasterMk cId="3794727500" sldId="2147483660"/>
            <pc:sldLayoutMk cId="3315360260" sldId="2147483662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49:10.478" v="18"/>
          <pc:sldLayoutMkLst>
            <pc:docMk/>
            <pc:sldMasterMk cId="3794727500" sldId="2147483660"/>
            <pc:sldLayoutMk cId="2786433113" sldId="2147483663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49:10.478" v="18"/>
          <pc:sldLayoutMkLst>
            <pc:docMk/>
            <pc:sldMasterMk cId="3794727500" sldId="2147483660"/>
            <pc:sldLayoutMk cId="3821324586" sldId="2147483664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49:10.478" v="18"/>
          <pc:sldLayoutMkLst>
            <pc:docMk/>
            <pc:sldMasterMk cId="3794727500" sldId="2147483660"/>
            <pc:sldLayoutMk cId="2520546328" sldId="2147483665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49:10.478" v="18"/>
          <pc:sldLayoutMkLst>
            <pc:docMk/>
            <pc:sldMasterMk cId="3794727500" sldId="2147483660"/>
            <pc:sldLayoutMk cId="4260186633" sldId="2147483666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49:10.478" v="18"/>
          <pc:sldLayoutMkLst>
            <pc:docMk/>
            <pc:sldMasterMk cId="3794727500" sldId="2147483660"/>
            <pc:sldLayoutMk cId="4161378028" sldId="2147483667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49:10.478" v="18"/>
          <pc:sldLayoutMkLst>
            <pc:docMk/>
            <pc:sldMasterMk cId="3794727500" sldId="2147483660"/>
            <pc:sldLayoutMk cId="3892962364" sldId="2147483668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49:10.478" v="18"/>
          <pc:sldLayoutMkLst>
            <pc:docMk/>
            <pc:sldMasterMk cId="3794727500" sldId="2147483660"/>
            <pc:sldLayoutMk cId="1105289934" sldId="2147483669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49:10.478" v="18"/>
          <pc:sldLayoutMkLst>
            <pc:docMk/>
            <pc:sldMasterMk cId="3794727500" sldId="2147483660"/>
            <pc:sldLayoutMk cId="4062437203" sldId="2147483670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49:10.478" v="18"/>
          <pc:sldLayoutMkLst>
            <pc:docMk/>
            <pc:sldMasterMk cId="3794727500" sldId="2147483660"/>
            <pc:sldLayoutMk cId="2279159083" sldId="2147483671"/>
          </pc:sldLayoutMkLst>
        </pc:sldLayoutChg>
      </pc:sldMasterChg>
      <pc:sldMasterChg chg="add del addSldLayout delSldLayout">
        <pc:chgData name="Samuel Casal Cantero" userId="S::scc0034@alu.ubu.es::fafccec9-0033-44af-b373-a26f38191356" providerId="AD" clId="Web-{5F9235F6-F1B6-D956-4C55-92CCE85FB32D}" dt="2020-07-18T16:53:20.039" v="61"/>
        <pc:sldMasterMkLst>
          <pc:docMk/>
          <pc:sldMasterMk cId="4291039055" sldId="2147483724"/>
        </pc:sldMasterMkLst>
        <pc:sldLayoutChg chg="add del">
          <pc:chgData name="Samuel Casal Cantero" userId="S::scc0034@alu.ubu.es::fafccec9-0033-44af-b373-a26f38191356" providerId="AD" clId="Web-{5F9235F6-F1B6-D956-4C55-92CCE85FB32D}" dt="2020-07-18T16:53:20.039" v="61"/>
          <pc:sldLayoutMkLst>
            <pc:docMk/>
            <pc:sldMasterMk cId="4291039055" sldId="2147483724"/>
            <pc:sldLayoutMk cId="2348474596" sldId="2147483713"/>
          </pc:sldLayoutMkLst>
        </pc:sldLayoutChg>
        <pc:sldLayoutChg chg="add del">
          <pc:chgData name="Samuel Casal Cantero" userId="S::scc0034@alu.ubu.es::fafccec9-0033-44af-b373-a26f38191356" providerId="AD" clId="Web-{5F9235F6-F1B6-D956-4C55-92CCE85FB32D}" dt="2020-07-18T16:53:20.039" v="61"/>
          <pc:sldLayoutMkLst>
            <pc:docMk/>
            <pc:sldMasterMk cId="4291039055" sldId="2147483724"/>
            <pc:sldLayoutMk cId="1429661221" sldId="2147483714"/>
          </pc:sldLayoutMkLst>
        </pc:sldLayoutChg>
        <pc:sldLayoutChg chg="add del">
          <pc:chgData name="Samuel Casal Cantero" userId="S::scc0034@alu.ubu.es::fafccec9-0033-44af-b373-a26f38191356" providerId="AD" clId="Web-{5F9235F6-F1B6-D956-4C55-92CCE85FB32D}" dt="2020-07-18T16:53:20.039" v="61"/>
          <pc:sldLayoutMkLst>
            <pc:docMk/>
            <pc:sldMasterMk cId="4291039055" sldId="2147483724"/>
            <pc:sldLayoutMk cId="1433849774" sldId="2147483715"/>
          </pc:sldLayoutMkLst>
        </pc:sldLayoutChg>
        <pc:sldLayoutChg chg="add del">
          <pc:chgData name="Samuel Casal Cantero" userId="S::scc0034@alu.ubu.es::fafccec9-0033-44af-b373-a26f38191356" providerId="AD" clId="Web-{5F9235F6-F1B6-D956-4C55-92CCE85FB32D}" dt="2020-07-18T16:53:20.039" v="61"/>
          <pc:sldLayoutMkLst>
            <pc:docMk/>
            <pc:sldMasterMk cId="4291039055" sldId="2147483724"/>
            <pc:sldLayoutMk cId="3816463211" sldId="2147483716"/>
          </pc:sldLayoutMkLst>
        </pc:sldLayoutChg>
        <pc:sldLayoutChg chg="add del">
          <pc:chgData name="Samuel Casal Cantero" userId="S::scc0034@alu.ubu.es::fafccec9-0033-44af-b373-a26f38191356" providerId="AD" clId="Web-{5F9235F6-F1B6-D956-4C55-92CCE85FB32D}" dt="2020-07-18T16:53:20.039" v="61"/>
          <pc:sldLayoutMkLst>
            <pc:docMk/>
            <pc:sldMasterMk cId="4291039055" sldId="2147483724"/>
            <pc:sldLayoutMk cId="2075436806" sldId="2147483717"/>
          </pc:sldLayoutMkLst>
        </pc:sldLayoutChg>
        <pc:sldLayoutChg chg="add del">
          <pc:chgData name="Samuel Casal Cantero" userId="S::scc0034@alu.ubu.es::fafccec9-0033-44af-b373-a26f38191356" providerId="AD" clId="Web-{5F9235F6-F1B6-D956-4C55-92CCE85FB32D}" dt="2020-07-18T16:53:20.039" v="61"/>
          <pc:sldLayoutMkLst>
            <pc:docMk/>
            <pc:sldMasterMk cId="4291039055" sldId="2147483724"/>
            <pc:sldLayoutMk cId="3600957616" sldId="2147483718"/>
          </pc:sldLayoutMkLst>
        </pc:sldLayoutChg>
        <pc:sldLayoutChg chg="add del">
          <pc:chgData name="Samuel Casal Cantero" userId="S::scc0034@alu.ubu.es::fafccec9-0033-44af-b373-a26f38191356" providerId="AD" clId="Web-{5F9235F6-F1B6-D956-4C55-92CCE85FB32D}" dt="2020-07-18T16:53:20.039" v="61"/>
          <pc:sldLayoutMkLst>
            <pc:docMk/>
            <pc:sldMasterMk cId="4291039055" sldId="2147483724"/>
            <pc:sldLayoutMk cId="2525491450" sldId="2147483719"/>
          </pc:sldLayoutMkLst>
        </pc:sldLayoutChg>
        <pc:sldLayoutChg chg="add del">
          <pc:chgData name="Samuel Casal Cantero" userId="S::scc0034@alu.ubu.es::fafccec9-0033-44af-b373-a26f38191356" providerId="AD" clId="Web-{5F9235F6-F1B6-D956-4C55-92CCE85FB32D}" dt="2020-07-18T16:53:20.039" v="61"/>
          <pc:sldLayoutMkLst>
            <pc:docMk/>
            <pc:sldMasterMk cId="4291039055" sldId="2147483724"/>
            <pc:sldLayoutMk cId="3286183250" sldId="2147483720"/>
          </pc:sldLayoutMkLst>
        </pc:sldLayoutChg>
        <pc:sldLayoutChg chg="add del">
          <pc:chgData name="Samuel Casal Cantero" userId="S::scc0034@alu.ubu.es::fafccec9-0033-44af-b373-a26f38191356" providerId="AD" clId="Web-{5F9235F6-F1B6-D956-4C55-92CCE85FB32D}" dt="2020-07-18T16:53:20.039" v="61"/>
          <pc:sldLayoutMkLst>
            <pc:docMk/>
            <pc:sldMasterMk cId="4291039055" sldId="2147483724"/>
            <pc:sldLayoutMk cId="3967585833" sldId="2147483721"/>
          </pc:sldLayoutMkLst>
        </pc:sldLayoutChg>
        <pc:sldLayoutChg chg="add del">
          <pc:chgData name="Samuel Casal Cantero" userId="S::scc0034@alu.ubu.es::fafccec9-0033-44af-b373-a26f38191356" providerId="AD" clId="Web-{5F9235F6-F1B6-D956-4C55-92CCE85FB32D}" dt="2020-07-18T16:53:20.039" v="61"/>
          <pc:sldLayoutMkLst>
            <pc:docMk/>
            <pc:sldMasterMk cId="4291039055" sldId="2147483724"/>
            <pc:sldLayoutMk cId="1411005236" sldId="2147483722"/>
          </pc:sldLayoutMkLst>
        </pc:sldLayoutChg>
        <pc:sldLayoutChg chg="add del">
          <pc:chgData name="Samuel Casal Cantero" userId="S::scc0034@alu.ubu.es::fafccec9-0033-44af-b373-a26f38191356" providerId="AD" clId="Web-{5F9235F6-F1B6-D956-4C55-92CCE85FB32D}" dt="2020-07-18T16:53:20.039" v="61"/>
          <pc:sldLayoutMkLst>
            <pc:docMk/>
            <pc:sldMasterMk cId="4291039055" sldId="2147483724"/>
            <pc:sldLayoutMk cId="1301012239" sldId="2147483723"/>
          </pc:sldLayoutMkLst>
        </pc:sldLayoutChg>
      </pc:sldMasterChg>
      <pc:sldMasterChg chg="add del addSldLayout delSldLayout modSldLayout">
        <pc:chgData name="Samuel Casal Cantero" userId="S::scc0034@alu.ubu.es::fafccec9-0033-44af-b373-a26f38191356" providerId="AD" clId="Web-{5F9235F6-F1B6-D956-4C55-92CCE85FB32D}" dt="2020-07-18T16:53:32.336" v="64"/>
        <pc:sldMasterMkLst>
          <pc:docMk/>
          <pc:sldMasterMk cId="1280024575" sldId="2147483725"/>
        </pc:sldMasterMkLst>
        <pc:sldLayoutChg chg="add del mod replId">
          <pc:chgData name="Samuel Casal Cantero" userId="S::scc0034@alu.ubu.es::fafccec9-0033-44af-b373-a26f38191356" providerId="AD" clId="Web-{5F9235F6-F1B6-D956-4C55-92CCE85FB32D}" dt="2020-07-18T16:53:32.336" v="64"/>
          <pc:sldLayoutMkLst>
            <pc:docMk/>
            <pc:sldMasterMk cId="1280024575" sldId="2147483725"/>
            <pc:sldLayoutMk cId="3917474684" sldId="2147483726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3:32.336" v="64"/>
          <pc:sldLayoutMkLst>
            <pc:docMk/>
            <pc:sldMasterMk cId="1280024575" sldId="2147483725"/>
            <pc:sldLayoutMk cId="3253951383" sldId="2147483727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3:32.336" v="64"/>
          <pc:sldLayoutMkLst>
            <pc:docMk/>
            <pc:sldMasterMk cId="1280024575" sldId="2147483725"/>
            <pc:sldLayoutMk cId="692883635" sldId="2147483728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3:32.336" v="64"/>
          <pc:sldLayoutMkLst>
            <pc:docMk/>
            <pc:sldMasterMk cId="1280024575" sldId="2147483725"/>
            <pc:sldLayoutMk cId="1611152717" sldId="2147483729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3:32.336" v="64"/>
          <pc:sldLayoutMkLst>
            <pc:docMk/>
            <pc:sldMasterMk cId="1280024575" sldId="2147483725"/>
            <pc:sldLayoutMk cId="43917217" sldId="2147483730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3:32.336" v="64"/>
          <pc:sldLayoutMkLst>
            <pc:docMk/>
            <pc:sldMasterMk cId="1280024575" sldId="2147483725"/>
            <pc:sldLayoutMk cId="1392290772" sldId="2147483731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3:32.336" v="64"/>
          <pc:sldLayoutMkLst>
            <pc:docMk/>
            <pc:sldMasterMk cId="1280024575" sldId="2147483725"/>
            <pc:sldLayoutMk cId="3040996238" sldId="2147483732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3:32.336" v="64"/>
          <pc:sldLayoutMkLst>
            <pc:docMk/>
            <pc:sldMasterMk cId="1280024575" sldId="2147483725"/>
            <pc:sldLayoutMk cId="2752147296" sldId="2147483733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3:32.336" v="64"/>
          <pc:sldLayoutMkLst>
            <pc:docMk/>
            <pc:sldMasterMk cId="1280024575" sldId="2147483725"/>
            <pc:sldLayoutMk cId="1807746640" sldId="2147483734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3:32.336" v="64"/>
          <pc:sldLayoutMkLst>
            <pc:docMk/>
            <pc:sldMasterMk cId="1280024575" sldId="2147483725"/>
            <pc:sldLayoutMk cId="773374646" sldId="2147483735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3:32.336" v="64"/>
          <pc:sldLayoutMkLst>
            <pc:docMk/>
            <pc:sldMasterMk cId="1280024575" sldId="2147483725"/>
            <pc:sldLayoutMk cId="1793481651" sldId="2147483736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3:32.336" v="64"/>
          <pc:sldLayoutMkLst>
            <pc:docMk/>
            <pc:sldMasterMk cId="1280024575" sldId="2147483725"/>
            <pc:sldLayoutMk cId="3216338104" sldId="2147483737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3:32.336" v="64"/>
          <pc:sldLayoutMkLst>
            <pc:docMk/>
            <pc:sldMasterMk cId="1280024575" sldId="2147483725"/>
            <pc:sldLayoutMk cId="884199741" sldId="2147483738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3:32.336" v="64"/>
          <pc:sldLayoutMkLst>
            <pc:docMk/>
            <pc:sldMasterMk cId="1280024575" sldId="2147483725"/>
            <pc:sldLayoutMk cId="2267330711" sldId="2147483739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3:32.336" v="64"/>
          <pc:sldLayoutMkLst>
            <pc:docMk/>
            <pc:sldMasterMk cId="1280024575" sldId="2147483725"/>
            <pc:sldLayoutMk cId="1278762327" sldId="2147483740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3:32.336" v="64"/>
          <pc:sldLayoutMkLst>
            <pc:docMk/>
            <pc:sldMasterMk cId="1280024575" sldId="2147483725"/>
            <pc:sldLayoutMk cId="4194478764" sldId="2147483741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3:32.336" v="64"/>
          <pc:sldLayoutMkLst>
            <pc:docMk/>
            <pc:sldMasterMk cId="1280024575" sldId="2147483725"/>
            <pc:sldLayoutMk cId="2539592465" sldId="2147483742"/>
          </pc:sldLayoutMkLst>
        </pc:sldLayoutChg>
      </pc:sldMasterChg>
      <pc:sldMasterChg chg="add del addSldLayout delSldLayout modSldLayout">
        <pc:chgData name="Samuel Casal Cantero" userId="S::scc0034@alu.ubu.es::fafccec9-0033-44af-b373-a26f38191356" providerId="AD" clId="Web-{5F9235F6-F1B6-D956-4C55-92CCE85FB32D}" dt="2020-07-18T16:59:53.735" v="135"/>
        <pc:sldMasterMkLst>
          <pc:docMk/>
          <pc:sldMasterMk cId="3656172055" sldId="2147483743"/>
        </pc:sldMasterMkLst>
        <pc:sldLayoutChg chg="add del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3656172055" sldId="2147483743"/>
            <pc:sldLayoutMk cId="1176433618" sldId="2147483744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3656172055" sldId="2147483743"/>
            <pc:sldLayoutMk cId="371241055" sldId="2147483745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3656172055" sldId="2147483743"/>
            <pc:sldLayoutMk cId="3152572655" sldId="2147483746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3656172055" sldId="2147483743"/>
            <pc:sldLayoutMk cId="4060398488" sldId="2147483747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3656172055" sldId="2147483743"/>
            <pc:sldLayoutMk cId="2344132307" sldId="2147483748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3656172055" sldId="2147483743"/>
            <pc:sldLayoutMk cId="2650345712" sldId="2147483749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3656172055" sldId="2147483743"/>
            <pc:sldLayoutMk cId="3545435374" sldId="2147483750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3656172055" sldId="2147483743"/>
            <pc:sldLayoutMk cId="835429630" sldId="2147483751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3656172055" sldId="2147483743"/>
            <pc:sldLayoutMk cId="1854967186" sldId="2147483752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3656172055" sldId="2147483743"/>
            <pc:sldLayoutMk cId="2191994570" sldId="2147483753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3656172055" sldId="2147483743"/>
            <pc:sldLayoutMk cId="3370876501" sldId="2147483754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3656172055" sldId="2147483743"/>
            <pc:sldLayoutMk cId="2225441464" sldId="2147483755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3656172055" sldId="2147483743"/>
            <pc:sldLayoutMk cId="2344466259" sldId="2147483756"/>
          </pc:sldLayoutMkLst>
        </pc:sldLayoutChg>
        <pc:sldLayoutChg chg="add del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3656172055" sldId="2147483743"/>
            <pc:sldLayoutMk cId="1181323001" sldId="2147483757"/>
          </pc:sldLayoutMkLst>
        </pc:sldLayoutChg>
      </pc:sldMasterChg>
      <pc:sldMasterChg chg="add addSldLayout modSldLayout">
        <pc:chgData name="Samuel Casal Cantero" userId="S::scc0034@alu.ubu.es::fafccec9-0033-44af-b373-a26f38191356" providerId="AD" clId="Web-{5F9235F6-F1B6-D956-4C55-92CCE85FB32D}" dt="2020-07-18T16:59:53.735" v="135"/>
        <pc:sldMasterMkLst>
          <pc:docMk/>
          <pc:sldMasterMk cId="1295763745" sldId="2147483758"/>
        </pc:sldMasterMkLst>
        <pc:sldLayoutChg chg="add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1295763745" sldId="2147483758"/>
            <pc:sldLayoutMk cId="1280597521" sldId="2147483759"/>
          </pc:sldLayoutMkLst>
        </pc:sldLayoutChg>
        <pc:sldLayoutChg chg="add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1295763745" sldId="2147483758"/>
            <pc:sldLayoutMk cId="2497316374" sldId="2147483760"/>
          </pc:sldLayoutMkLst>
        </pc:sldLayoutChg>
        <pc:sldLayoutChg chg="add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1295763745" sldId="2147483758"/>
            <pc:sldLayoutMk cId="2064203945" sldId="2147483761"/>
          </pc:sldLayoutMkLst>
        </pc:sldLayoutChg>
        <pc:sldLayoutChg chg="add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1295763745" sldId="2147483758"/>
            <pc:sldLayoutMk cId="900122931" sldId="2147483762"/>
          </pc:sldLayoutMkLst>
        </pc:sldLayoutChg>
        <pc:sldLayoutChg chg="add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1295763745" sldId="2147483758"/>
            <pc:sldLayoutMk cId="1118201083" sldId="2147483763"/>
          </pc:sldLayoutMkLst>
        </pc:sldLayoutChg>
        <pc:sldLayoutChg chg="add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1295763745" sldId="2147483758"/>
            <pc:sldLayoutMk cId="761854065" sldId="2147483764"/>
          </pc:sldLayoutMkLst>
        </pc:sldLayoutChg>
        <pc:sldLayoutChg chg="add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1295763745" sldId="2147483758"/>
            <pc:sldLayoutMk cId="1248894167" sldId="2147483765"/>
          </pc:sldLayoutMkLst>
        </pc:sldLayoutChg>
        <pc:sldLayoutChg chg="add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1295763745" sldId="2147483758"/>
            <pc:sldLayoutMk cId="1953954106" sldId="2147483766"/>
          </pc:sldLayoutMkLst>
        </pc:sldLayoutChg>
        <pc:sldLayoutChg chg="add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1295763745" sldId="2147483758"/>
            <pc:sldLayoutMk cId="1541689290" sldId="2147483767"/>
          </pc:sldLayoutMkLst>
        </pc:sldLayoutChg>
        <pc:sldLayoutChg chg="add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1295763745" sldId="2147483758"/>
            <pc:sldLayoutMk cId="2609374081" sldId="2147483768"/>
          </pc:sldLayoutMkLst>
        </pc:sldLayoutChg>
        <pc:sldLayoutChg chg="add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1295763745" sldId="2147483758"/>
            <pc:sldLayoutMk cId="4226198902" sldId="2147483769"/>
          </pc:sldLayoutMkLst>
        </pc:sldLayoutChg>
        <pc:sldLayoutChg chg="add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1295763745" sldId="2147483758"/>
            <pc:sldLayoutMk cId="885693471" sldId="2147483770"/>
          </pc:sldLayoutMkLst>
        </pc:sldLayoutChg>
        <pc:sldLayoutChg chg="add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1295763745" sldId="2147483758"/>
            <pc:sldLayoutMk cId="756118281" sldId="2147483771"/>
          </pc:sldLayoutMkLst>
        </pc:sldLayoutChg>
        <pc:sldLayoutChg chg="add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1295763745" sldId="2147483758"/>
            <pc:sldLayoutMk cId="3116434594" sldId="2147483772"/>
          </pc:sldLayoutMkLst>
        </pc:sldLayoutChg>
        <pc:sldLayoutChg chg="add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1295763745" sldId="2147483758"/>
            <pc:sldLayoutMk cId="2541008912" sldId="2147483773"/>
          </pc:sldLayoutMkLst>
        </pc:sldLayoutChg>
        <pc:sldLayoutChg chg="add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1295763745" sldId="2147483758"/>
            <pc:sldLayoutMk cId="3589163889" sldId="2147483774"/>
          </pc:sldLayoutMkLst>
        </pc:sldLayoutChg>
        <pc:sldLayoutChg chg="add mod replId">
          <pc:chgData name="Samuel Casal Cantero" userId="S::scc0034@alu.ubu.es::fafccec9-0033-44af-b373-a26f38191356" providerId="AD" clId="Web-{5F9235F6-F1B6-D956-4C55-92CCE85FB32D}" dt="2020-07-18T16:59:53.735" v="135"/>
          <pc:sldLayoutMkLst>
            <pc:docMk/>
            <pc:sldMasterMk cId="1295763745" sldId="2147483758"/>
            <pc:sldLayoutMk cId="257985888" sldId="2147483775"/>
          </pc:sldLayoutMkLst>
        </pc:sldLayoutChg>
      </pc:sldMasterChg>
    </pc:docChg>
  </pc:docChgLst>
  <pc:docChgLst>
    <pc:chgData name="Samuel Casal Cantero" userId="S::scc0034@alu.ubu.es::fafccec9-0033-44af-b373-a26f38191356" providerId="AD" clId="Web-{4671A342-2651-E569-5776-636BCBEBD8DA}"/>
    <pc:docChg chg="addSld delSld modSld sldOrd">
      <pc:chgData name="Samuel Casal Cantero" userId="S::scc0034@alu.ubu.es::fafccec9-0033-44af-b373-a26f38191356" providerId="AD" clId="Web-{4671A342-2651-E569-5776-636BCBEBD8DA}" dt="2020-07-18T17:32:10.611" v="283" actId="1076"/>
      <pc:docMkLst>
        <pc:docMk/>
      </pc:docMkLst>
      <pc:sldChg chg="modSp">
        <pc:chgData name="Samuel Casal Cantero" userId="S::scc0034@alu.ubu.es::fafccec9-0033-44af-b373-a26f38191356" providerId="AD" clId="Web-{4671A342-2651-E569-5776-636BCBEBD8DA}" dt="2020-07-18T17:07:50.009" v="1"/>
        <pc:sldMkLst>
          <pc:docMk/>
          <pc:sldMk cId="1938266061" sldId="259"/>
        </pc:sldMkLst>
        <pc:picChg chg="mod">
          <ac:chgData name="Samuel Casal Cantero" userId="S::scc0034@alu.ubu.es::fafccec9-0033-44af-b373-a26f38191356" providerId="AD" clId="Web-{4671A342-2651-E569-5776-636BCBEBD8DA}" dt="2020-07-18T17:07:50.009" v="1"/>
          <ac:picMkLst>
            <pc:docMk/>
            <pc:sldMk cId="1938266061" sldId="259"/>
            <ac:picMk id="3" creationId="{C554754F-F4C5-4040-87E2-58B30B4049EC}"/>
          </ac:picMkLst>
        </pc:picChg>
      </pc:sldChg>
      <pc:sldChg chg="addSp modSp new">
        <pc:chgData name="Samuel Casal Cantero" userId="S::scc0034@alu.ubu.es::fafccec9-0033-44af-b373-a26f38191356" providerId="AD" clId="Web-{4671A342-2651-E569-5776-636BCBEBD8DA}" dt="2020-07-18T17:27:35.619" v="239" actId="20577"/>
        <pc:sldMkLst>
          <pc:docMk/>
          <pc:sldMk cId="429828594" sldId="260"/>
        </pc:sldMkLst>
        <pc:spChg chg="mod">
          <ac:chgData name="Samuel Casal Cantero" userId="S::scc0034@alu.ubu.es::fafccec9-0033-44af-b373-a26f38191356" providerId="AD" clId="Web-{4671A342-2651-E569-5776-636BCBEBD8DA}" dt="2020-07-18T17:13:57.061" v="109" actId="1076"/>
          <ac:spMkLst>
            <pc:docMk/>
            <pc:sldMk cId="429828594" sldId="260"/>
            <ac:spMk id="2" creationId="{913719B9-D8B7-4F00-9380-B7BF0490120A}"/>
          </ac:spMkLst>
        </pc:spChg>
        <pc:spChg chg="add mod">
          <ac:chgData name="Samuel Casal Cantero" userId="S::scc0034@alu.ubu.es::fafccec9-0033-44af-b373-a26f38191356" providerId="AD" clId="Web-{4671A342-2651-E569-5776-636BCBEBD8DA}" dt="2020-07-18T17:27:35.619" v="239" actId="20577"/>
          <ac:spMkLst>
            <pc:docMk/>
            <pc:sldMk cId="429828594" sldId="260"/>
            <ac:spMk id="3" creationId="{FED35737-AC95-4532-B034-35EFADEA0220}"/>
          </ac:spMkLst>
        </pc:spChg>
        <pc:spChg chg="add mod">
          <ac:chgData name="Samuel Casal Cantero" userId="S::scc0034@alu.ubu.es::fafccec9-0033-44af-b373-a26f38191356" providerId="AD" clId="Web-{4671A342-2651-E569-5776-636BCBEBD8DA}" dt="2020-07-18T17:26:07.024" v="210" actId="1076"/>
          <ac:spMkLst>
            <pc:docMk/>
            <pc:sldMk cId="429828594" sldId="260"/>
            <ac:spMk id="4" creationId="{3A15472C-6504-49BC-A086-204812006E10}"/>
          </ac:spMkLst>
        </pc:spChg>
        <pc:spChg chg="add mod">
          <ac:chgData name="Samuel Casal Cantero" userId="S::scc0034@alu.ubu.es::fafccec9-0033-44af-b373-a26f38191356" providerId="AD" clId="Web-{4671A342-2651-E569-5776-636BCBEBD8DA}" dt="2020-07-18T17:25:56.914" v="207" actId="1076"/>
          <ac:spMkLst>
            <pc:docMk/>
            <pc:sldMk cId="429828594" sldId="260"/>
            <ac:spMk id="5" creationId="{946A73B4-D0D0-4DFF-A995-137856C4DD5B}"/>
          </ac:spMkLst>
        </pc:spChg>
        <pc:spChg chg="add mod">
          <ac:chgData name="Samuel Casal Cantero" userId="S::scc0034@alu.ubu.es::fafccec9-0033-44af-b373-a26f38191356" providerId="AD" clId="Web-{4671A342-2651-E569-5776-636BCBEBD8DA}" dt="2020-07-18T17:26:20.102" v="214" actId="1076"/>
          <ac:spMkLst>
            <pc:docMk/>
            <pc:sldMk cId="429828594" sldId="260"/>
            <ac:spMk id="6" creationId="{2BACD1DD-B2E8-4076-980C-2EEA0B75D233}"/>
          </ac:spMkLst>
        </pc:spChg>
      </pc:sldChg>
      <pc:sldChg chg="addSp modSp new">
        <pc:chgData name="Samuel Casal Cantero" userId="S::scc0034@alu.ubu.es::fafccec9-0033-44af-b373-a26f38191356" providerId="AD" clId="Web-{4671A342-2651-E569-5776-636BCBEBD8DA}" dt="2020-07-18T17:32:10.611" v="283" actId="1076"/>
        <pc:sldMkLst>
          <pc:docMk/>
          <pc:sldMk cId="2423731366" sldId="261"/>
        </pc:sldMkLst>
        <pc:spChg chg="mod">
          <ac:chgData name="Samuel Casal Cantero" userId="S::scc0034@alu.ubu.es::fafccec9-0033-44af-b373-a26f38191356" providerId="AD" clId="Web-{4671A342-2651-E569-5776-636BCBEBD8DA}" dt="2020-07-18T17:18:44.112" v="110" actId="1076"/>
          <ac:spMkLst>
            <pc:docMk/>
            <pc:sldMk cId="2423731366" sldId="261"/>
            <ac:spMk id="2" creationId="{4DF9777E-3AE6-4A87-8403-1296C55909AF}"/>
          </ac:spMkLst>
        </pc:spChg>
        <pc:spChg chg="add mod">
          <ac:chgData name="Samuel Casal Cantero" userId="S::scc0034@alu.ubu.es::fafccec9-0033-44af-b373-a26f38191356" providerId="AD" clId="Web-{4671A342-2651-E569-5776-636BCBEBD8DA}" dt="2020-07-18T17:31:11.574" v="268" actId="20577"/>
          <ac:spMkLst>
            <pc:docMk/>
            <pc:sldMk cId="2423731366" sldId="261"/>
            <ac:spMk id="3" creationId="{BFF685F8-FE98-4E1E-9500-06D832EFE0BD}"/>
          </ac:spMkLst>
        </pc:spChg>
        <pc:spChg chg="add mod">
          <ac:chgData name="Samuel Casal Cantero" userId="S::scc0034@alu.ubu.es::fafccec9-0033-44af-b373-a26f38191356" providerId="AD" clId="Web-{4671A342-2651-E569-5776-636BCBEBD8DA}" dt="2020-07-18T17:31:34.762" v="273" actId="1076"/>
          <ac:spMkLst>
            <pc:docMk/>
            <pc:sldMk cId="2423731366" sldId="261"/>
            <ac:spMk id="4" creationId="{68086BE9-DC2A-4F7C-9B1B-A58332EBCB9B}"/>
          </ac:spMkLst>
        </pc:spChg>
        <pc:spChg chg="add mod">
          <ac:chgData name="Samuel Casal Cantero" userId="S::scc0034@alu.ubu.es::fafccec9-0033-44af-b373-a26f38191356" providerId="AD" clId="Web-{4671A342-2651-E569-5776-636BCBEBD8DA}" dt="2020-07-18T17:31:43.372" v="275" actId="1076"/>
          <ac:spMkLst>
            <pc:docMk/>
            <pc:sldMk cId="2423731366" sldId="261"/>
            <ac:spMk id="5" creationId="{0C11A466-D1EA-49BA-B74C-53BD703FF50A}"/>
          </ac:spMkLst>
        </pc:spChg>
        <pc:spChg chg="add mod">
          <ac:chgData name="Samuel Casal Cantero" userId="S::scc0034@alu.ubu.es::fafccec9-0033-44af-b373-a26f38191356" providerId="AD" clId="Web-{4671A342-2651-E569-5776-636BCBEBD8DA}" dt="2020-07-18T17:31:49.793" v="277" actId="1076"/>
          <ac:spMkLst>
            <pc:docMk/>
            <pc:sldMk cId="2423731366" sldId="261"/>
            <ac:spMk id="6" creationId="{57481915-2E35-4E5D-8905-3E8336EFF2F9}"/>
          </ac:spMkLst>
        </pc:spChg>
        <pc:spChg chg="add mod">
          <ac:chgData name="Samuel Casal Cantero" userId="S::scc0034@alu.ubu.es::fafccec9-0033-44af-b373-a26f38191356" providerId="AD" clId="Web-{4671A342-2651-E569-5776-636BCBEBD8DA}" dt="2020-07-18T17:31:57.153" v="279" actId="1076"/>
          <ac:spMkLst>
            <pc:docMk/>
            <pc:sldMk cId="2423731366" sldId="261"/>
            <ac:spMk id="7" creationId="{F684B6C2-7424-4347-AA0C-0B890E2BE4EF}"/>
          </ac:spMkLst>
        </pc:spChg>
        <pc:spChg chg="add mod">
          <ac:chgData name="Samuel Casal Cantero" userId="S::scc0034@alu.ubu.es::fafccec9-0033-44af-b373-a26f38191356" providerId="AD" clId="Web-{4671A342-2651-E569-5776-636BCBEBD8DA}" dt="2020-07-18T17:32:04.736" v="281" actId="1076"/>
          <ac:spMkLst>
            <pc:docMk/>
            <pc:sldMk cId="2423731366" sldId="261"/>
            <ac:spMk id="8" creationId="{39C13BA3-AA06-4D88-866E-BC4DE3385B5D}"/>
          </ac:spMkLst>
        </pc:spChg>
        <pc:spChg chg="add mod">
          <ac:chgData name="Samuel Casal Cantero" userId="S::scc0034@alu.ubu.es::fafccec9-0033-44af-b373-a26f38191356" providerId="AD" clId="Web-{4671A342-2651-E569-5776-636BCBEBD8DA}" dt="2020-07-18T17:32:10.611" v="283" actId="1076"/>
          <ac:spMkLst>
            <pc:docMk/>
            <pc:sldMk cId="2423731366" sldId="261"/>
            <ac:spMk id="9" creationId="{83ED993F-C844-4D56-AFA0-849A01B837BD}"/>
          </ac:spMkLst>
        </pc:spChg>
      </pc:sldChg>
      <pc:sldChg chg="modSp new">
        <pc:chgData name="Samuel Casal Cantero" userId="S::scc0034@alu.ubu.es::fafccec9-0033-44af-b373-a26f38191356" providerId="AD" clId="Web-{4671A342-2651-E569-5776-636BCBEBD8DA}" dt="2020-07-18T17:09:53.433" v="46" actId="1076"/>
        <pc:sldMkLst>
          <pc:docMk/>
          <pc:sldMk cId="3308715637" sldId="262"/>
        </pc:sldMkLst>
        <pc:spChg chg="mod">
          <ac:chgData name="Samuel Casal Cantero" userId="S::scc0034@alu.ubu.es::fafccec9-0033-44af-b373-a26f38191356" providerId="AD" clId="Web-{4671A342-2651-E569-5776-636BCBEBD8DA}" dt="2020-07-18T17:09:53.433" v="46" actId="1076"/>
          <ac:spMkLst>
            <pc:docMk/>
            <pc:sldMk cId="3308715637" sldId="262"/>
            <ac:spMk id="2" creationId="{0479522B-BA4B-4A4F-9E02-2F6C10DCE23B}"/>
          </ac:spMkLst>
        </pc:spChg>
      </pc:sldChg>
      <pc:sldChg chg="modSp new">
        <pc:chgData name="Samuel Casal Cantero" userId="S::scc0034@alu.ubu.es::fafccec9-0033-44af-b373-a26f38191356" providerId="AD" clId="Web-{4671A342-2651-E569-5776-636BCBEBD8DA}" dt="2020-07-18T17:10:52.106" v="61" actId="1076"/>
        <pc:sldMkLst>
          <pc:docMk/>
          <pc:sldMk cId="4041997493" sldId="263"/>
        </pc:sldMkLst>
        <pc:spChg chg="mod">
          <ac:chgData name="Samuel Casal Cantero" userId="S::scc0034@alu.ubu.es::fafccec9-0033-44af-b373-a26f38191356" providerId="AD" clId="Web-{4671A342-2651-E569-5776-636BCBEBD8DA}" dt="2020-07-18T17:10:52.106" v="61" actId="1076"/>
          <ac:spMkLst>
            <pc:docMk/>
            <pc:sldMk cId="4041997493" sldId="263"/>
            <ac:spMk id="2" creationId="{E6650401-93C7-4E9E-90CC-619C66AF3B32}"/>
          </ac:spMkLst>
        </pc:spChg>
      </pc:sldChg>
      <pc:sldChg chg="modSp new">
        <pc:chgData name="Samuel Casal Cantero" userId="S::scc0034@alu.ubu.es::fafccec9-0033-44af-b373-a26f38191356" providerId="AD" clId="Web-{4671A342-2651-E569-5776-636BCBEBD8DA}" dt="2020-07-18T17:11:42.856" v="87" actId="1076"/>
        <pc:sldMkLst>
          <pc:docMk/>
          <pc:sldMk cId="2081076743" sldId="264"/>
        </pc:sldMkLst>
        <pc:spChg chg="mod">
          <ac:chgData name="Samuel Casal Cantero" userId="S::scc0034@alu.ubu.es::fafccec9-0033-44af-b373-a26f38191356" providerId="AD" clId="Web-{4671A342-2651-E569-5776-636BCBEBD8DA}" dt="2020-07-18T17:11:42.856" v="87" actId="1076"/>
          <ac:spMkLst>
            <pc:docMk/>
            <pc:sldMk cId="2081076743" sldId="264"/>
            <ac:spMk id="2" creationId="{76D7BF20-9395-45F2-A828-A519F7D03833}"/>
          </ac:spMkLst>
        </pc:spChg>
      </pc:sldChg>
      <pc:sldChg chg="modSp new">
        <pc:chgData name="Samuel Casal Cantero" userId="S::scc0034@alu.ubu.es::fafccec9-0033-44af-b373-a26f38191356" providerId="AD" clId="Web-{4671A342-2651-E569-5776-636BCBEBD8DA}" dt="2020-07-18T17:12:08.685" v="94" actId="20577"/>
        <pc:sldMkLst>
          <pc:docMk/>
          <pc:sldMk cId="1240745181" sldId="265"/>
        </pc:sldMkLst>
        <pc:spChg chg="mod">
          <ac:chgData name="Samuel Casal Cantero" userId="S::scc0034@alu.ubu.es::fafccec9-0033-44af-b373-a26f38191356" providerId="AD" clId="Web-{4671A342-2651-E569-5776-636BCBEBD8DA}" dt="2020-07-18T17:12:08.685" v="94" actId="20577"/>
          <ac:spMkLst>
            <pc:docMk/>
            <pc:sldMk cId="1240745181" sldId="265"/>
            <ac:spMk id="2" creationId="{00050A2E-F7C2-44FE-940B-A83540367CEA}"/>
          </ac:spMkLst>
        </pc:spChg>
      </pc:sldChg>
      <pc:sldChg chg="new del">
        <pc:chgData name="Samuel Casal Cantero" userId="S::scc0034@alu.ubu.es::fafccec9-0033-44af-b373-a26f38191356" providerId="AD" clId="Web-{4671A342-2651-E569-5776-636BCBEBD8DA}" dt="2020-07-18T17:19:04.831" v="111"/>
        <pc:sldMkLst>
          <pc:docMk/>
          <pc:sldMk cId="1335093166" sldId="266"/>
        </pc:sldMkLst>
      </pc:sldChg>
      <pc:sldChg chg="addSp delSp modSp new ord addAnim delAnim modAnim">
        <pc:chgData name="Samuel Casal Cantero" userId="S::scc0034@alu.ubu.es::fafccec9-0033-44af-b373-a26f38191356" providerId="AD" clId="Web-{4671A342-2651-E569-5776-636BCBEBD8DA}" dt="2020-07-18T17:21:59.396" v="155"/>
        <pc:sldMkLst>
          <pc:docMk/>
          <pc:sldMk cId="1155047131" sldId="267"/>
        </pc:sldMkLst>
        <pc:picChg chg="add del mod">
          <ac:chgData name="Samuel Casal Cantero" userId="S::scc0034@alu.ubu.es::fafccec9-0033-44af-b373-a26f38191356" providerId="AD" clId="Web-{4671A342-2651-E569-5776-636BCBEBD8DA}" dt="2020-07-18T17:21:34.067" v="153" actId="1076"/>
          <ac:picMkLst>
            <pc:docMk/>
            <pc:sldMk cId="1155047131" sldId="267"/>
            <ac:picMk id="2" creationId="{A54D9791-2261-4F11-81AE-FF24A6CABEC3}"/>
          </ac:picMkLst>
        </pc:picChg>
      </pc:sldChg>
      <pc:sldChg chg="modSp new">
        <pc:chgData name="Samuel Casal Cantero" userId="S::scc0034@alu.ubu.es::fafccec9-0033-44af-b373-a26f38191356" providerId="AD" clId="Web-{4671A342-2651-E569-5776-636BCBEBD8DA}" dt="2020-07-18T17:19:31.831" v="144" actId="20577"/>
        <pc:sldMkLst>
          <pc:docMk/>
          <pc:sldMk cId="2541141011" sldId="268"/>
        </pc:sldMkLst>
        <pc:spChg chg="mod">
          <ac:chgData name="Samuel Casal Cantero" userId="S::scc0034@alu.ubu.es::fafccec9-0033-44af-b373-a26f38191356" providerId="AD" clId="Web-{4671A342-2651-E569-5776-636BCBEBD8DA}" dt="2020-07-18T17:19:31.831" v="144" actId="20577"/>
          <ac:spMkLst>
            <pc:docMk/>
            <pc:sldMk cId="2541141011" sldId="268"/>
            <ac:spMk id="2" creationId="{F8847D83-67D7-471E-9FA5-85E5232CB992}"/>
          </ac:spMkLst>
        </pc:spChg>
      </pc:sldChg>
      <pc:sldChg chg="addSp modSp new">
        <pc:chgData name="Samuel Casal Cantero" userId="S::scc0034@alu.ubu.es::fafccec9-0033-44af-b373-a26f38191356" providerId="AD" clId="Web-{4671A342-2651-E569-5776-636BCBEBD8DA}" dt="2020-07-18T17:29:10.354" v="248" actId="1076"/>
        <pc:sldMkLst>
          <pc:docMk/>
          <pc:sldMk cId="1933807492" sldId="269"/>
        </pc:sldMkLst>
        <pc:spChg chg="add mod">
          <ac:chgData name="Samuel Casal Cantero" userId="S::scc0034@alu.ubu.es::fafccec9-0033-44af-b373-a26f38191356" providerId="AD" clId="Web-{4671A342-2651-E569-5776-636BCBEBD8DA}" dt="2020-07-18T17:29:10.354" v="248" actId="1076"/>
          <ac:spMkLst>
            <pc:docMk/>
            <pc:sldMk cId="1933807492" sldId="269"/>
            <ac:spMk id="3" creationId="{9EB73F63-DA86-4E7F-8BB8-3C647C94B0A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391C7A-4230-4A92-B979-F6387F8CBCD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4C3B661-7824-4D3D-8323-BC0A59315068}">
      <dgm:prSet/>
      <dgm:spPr/>
      <dgm:t>
        <a:bodyPr/>
        <a:lstStyle/>
        <a:p>
          <a:pPr rtl="0"/>
          <a:r>
            <a:rPr lang="en-US" b="1"/>
            <a:t>Sociedad marcada por las nuevas tecnologías</a:t>
          </a:r>
          <a:r>
            <a:rPr lang="en-US" b="1" i="0" u="none" strike="noStrike" cap="none" baseline="0" noProof="0">
              <a:latin typeface="Century Gothic"/>
            </a:rPr>
            <a:t> y constante crecimiento</a:t>
          </a:r>
          <a:r>
            <a:rPr lang="en-US" b="1" i="0" u="none" strike="noStrike" cap="none" baseline="0" noProof="0">
              <a:solidFill>
                <a:srgbClr val="010000"/>
              </a:solidFill>
              <a:latin typeface="Century Gothic"/>
            </a:rPr>
            <a:t>.</a:t>
          </a:r>
          <a:endParaRPr lang="en-US" b="1" i="0" u="none" strike="noStrike" cap="none" baseline="0" noProof="0" dirty="0">
            <a:solidFill>
              <a:srgbClr val="010000"/>
            </a:solidFill>
            <a:latin typeface="Century Gothic"/>
          </a:endParaRPr>
        </a:p>
      </dgm:t>
    </dgm:pt>
    <dgm:pt modelId="{F9C7FAF7-7803-4B04-8CC3-76802CAC162B}" type="parTrans" cxnId="{D4AA3DD0-88B2-4C0C-9FA4-CCAA2AC5AF92}">
      <dgm:prSet/>
      <dgm:spPr/>
      <dgm:t>
        <a:bodyPr/>
        <a:lstStyle/>
        <a:p>
          <a:endParaRPr lang="en-US"/>
        </a:p>
      </dgm:t>
    </dgm:pt>
    <dgm:pt modelId="{D4F633F2-124C-439D-A4C5-BBD5E68B8A14}" type="sibTrans" cxnId="{D4AA3DD0-88B2-4C0C-9FA4-CCAA2AC5AF92}">
      <dgm:prSet/>
      <dgm:spPr/>
      <dgm:t>
        <a:bodyPr/>
        <a:lstStyle/>
        <a:p>
          <a:endParaRPr lang="en-US"/>
        </a:p>
      </dgm:t>
    </dgm:pt>
    <dgm:pt modelId="{CEED2D0D-D077-4379-A82F-AAA0639592CC}">
      <dgm:prSet phldr="0"/>
      <dgm:spPr/>
      <dgm:t>
        <a:bodyPr/>
        <a:lstStyle/>
        <a:p>
          <a:pPr rtl="0"/>
          <a:r>
            <a:rPr lang="en-US" b="1" dirty="0">
              <a:latin typeface="Century Gothic" panose="020B0502020202020204"/>
            </a:rPr>
            <a:t> Necesidad de un mercado competitivo.</a:t>
          </a:r>
          <a:endParaRPr lang="en-US" b="1" dirty="0"/>
        </a:p>
      </dgm:t>
    </dgm:pt>
    <dgm:pt modelId="{87FBD5A3-60BA-4A68-872D-86FFC762DBB1}" type="parTrans" cxnId="{1A73962E-D03A-44DF-B41A-8BBF69A57A90}">
      <dgm:prSet/>
      <dgm:spPr/>
      <dgm:t>
        <a:bodyPr/>
        <a:lstStyle/>
        <a:p>
          <a:endParaRPr lang="en-US"/>
        </a:p>
      </dgm:t>
    </dgm:pt>
    <dgm:pt modelId="{971924A1-245C-4DD7-ADD8-FCB11C3A008E}" type="sibTrans" cxnId="{1A73962E-D03A-44DF-B41A-8BBF69A57A90}">
      <dgm:prSet/>
      <dgm:spPr/>
      <dgm:t>
        <a:bodyPr/>
        <a:lstStyle/>
        <a:p>
          <a:endParaRPr lang="en-US"/>
        </a:p>
      </dgm:t>
    </dgm:pt>
    <dgm:pt modelId="{4CE18363-787E-416C-9866-44491C8FA63C}">
      <dgm:prSet/>
      <dgm:spPr/>
      <dgm:t>
        <a:bodyPr/>
        <a:lstStyle/>
        <a:p>
          <a:r>
            <a:rPr lang="en-US" b="1"/>
            <a:t>Ahorro de los costes de desarrollo.</a:t>
          </a:r>
          <a:endParaRPr lang="en-US" b="1" dirty="0"/>
        </a:p>
      </dgm:t>
    </dgm:pt>
    <dgm:pt modelId="{C21669B0-BA98-499A-8274-6BDAEFE386F9}" type="parTrans" cxnId="{6E69FA38-26B1-4BA5-B124-5FFCE1A58A65}">
      <dgm:prSet/>
      <dgm:spPr/>
      <dgm:t>
        <a:bodyPr/>
        <a:lstStyle/>
        <a:p>
          <a:endParaRPr lang="en-US"/>
        </a:p>
      </dgm:t>
    </dgm:pt>
    <dgm:pt modelId="{030CEA35-51A2-4454-A9AF-5E1D088AD339}" type="sibTrans" cxnId="{6E69FA38-26B1-4BA5-B124-5FFCE1A58A65}">
      <dgm:prSet/>
      <dgm:spPr/>
      <dgm:t>
        <a:bodyPr/>
        <a:lstStyle/>
        <a:p>
          <a:endParaRPr lang="en-US"/>
        </a:p>
      </dgm:t>
    </dgm:pt>
    <dgm:pt modelId="{ED0ADEA9-CF05-4758-B9CC-376EA7D9EEEC}" type="pres">
      <dgm:prSet presAssocID="{87391C7A-4230-4A92-B979-F6387F8CBCD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C7E49DC-9F12-4F88-A381-14AD5FF5DEAF}" type="pres">
      <dgm:prSet presAssocID="{74C3B661-7824-4D3D-8323-BC0A59315068}" presName="hierRoot1" presStyleCnt="0"/>
      <dgm:spPr/>
    </dgm:pt>
    <dgm:pt modelId="{63F59D08-6C63-434E-A7E2-676B1472E810}" type="pres">
      <dgm:prSet presAssocID="{74C3B661-7824-4D3D-8323-BC0A59315068}" presName="composite" presStyleCnt="0"/>
      <dgm:spPr/>
    </dgm:pt>
    <dgm:pt modelId="{9B1B64D1-3340-499F-828A-F65EA9C744BB}" type="pres">
      <dgm:prSet presAssocID="{74C3B661-7824-4D3D-8323-BC0A59315068}" presName="background" presStyleLbl="node0" presStyleIdx="0" presStyleCnt="3"/>
      <dgm:spPr/>
    </dgm:pt>
    <dgm:pt modelId="{1F7087F7-03B2-4FD7-A0BA-4A3B465F96A3}" type="pres">
      <dgm:prSet presAssocID="{74C3B661-7824-4D3D-8323-BC0A59315068}" presName="text" presStyleLbl="fgAcc0" presStyleIdx="0" presStyleCnt="3">
        <dgm:presLayoutVars>
          <dgm:chPref val="3"/>
        </dgm:presLayoutVars>
      </dgm:prSet>
      <dgm:spPr/>
    </dgm:pt>
    <dgm:pt modelId="{78779E58-0997-4D42-A6C8-2504B82E5FAE}" type="pres">
      <dgm:prSet presAssocID="{74C3B661-7824-4D3D-8323-BC0A59315068}" presName="hierChild2" presStyleCnt="0"/>
      <dgm:spPr/>
    </dgm:pt>
    <dgm:pt modelId="{C3F5F005-1A52-47BC-8919-3308089EE833}" type="pres">
      <dgm:prSet presAssocID="{CEED2D0D-D077-4379-A82F-AAA0639592CC}" presName="hierRoot1" presStyleCnt="0"/>
      <dgm:spPr/>
    </dgm:pt>
    <dgm:pt modelId="{2B8631E4-114F-455F-9183-9B684067D428}" type="pres">
      <dgm:prSet presAssocID="{CEED2D0D-D077-4379-A82F-AAA0639592CC}" presName="composite" presStyleCnt="0"/>
      <dgm:spPr/>
    </dgm:pt>
    <dgm:pt modelId="{78641714-C50C-4132-8C88-067CA219FDF4}" type="pres">
      <dgm:prSet presAssocID="{CEED2D0D-D077-4379-A82F-AAA0639592CC}" presName="background" presStyleLbl="node0" presStyleIdx="1" presStyleCnt="3"/>
      <dgm:spPr/>
    </dgm:pt>
    <dgm:pt modelId="{FAF32C59-752D-41E4-8AE4-D4153318CDF8}" type="pres">
      <dgm:prSet presAssocID="{CEED2D0D-D077-4379-A82F-AAA0639592CC}" presName="text" presStyleLbl="fgAcc0" presStyleIdx="1" presStyleCnt="3">
        <dgm:presLayoutVars>
          <dgm:chPref val="3"/>
        </dgm:presLayoutVars>
      </dgm:prSet>
      <dgm:spPr/>
    </dgm:pt>
    <dgm:pt modelId="{31692AC7-B9EA-4D89-BF80-CCFB28DFA925}" type="pres">
      <dgm:prSet presAssocID="{CEED2D0D-D077-4379-A82F-AAA0639592CC}" presName="hierChild2" presStyleCnt="0"/>
      <dgm:spPr/>
    </dgm:pt>
    <dgm:pt modelId="{6FD0F23F-4D0C-43FF-B5B7-507B2CB8D19E}" type="pres">
      <dgm:prSet presAssocID="{4CE18363-787E-416C-9866-44491C8FA63C}" presName="hierRoot1" presStyleCnt="0"/>
      <dgm:spPr/>
    </dgm:pt>
    <dgm:pt modelId="{18D68E4B-2DC2-44E2-BDF4-D87A481E5C21}" type="pres">
      <dgm:prSet presAssocID="{4CE18363-787E-416C-9866-44491C8FA63C}" presName="composite" presStyleCnt="0"/>
      <dgm:spPr/>
    </dgm:pt>
    <dgm:pt modelId="{D5254B38-BF93-44A6-954F-7BD6319D6864}" type="pres">
      <dgm:prSet presAssocID="{4CE18363-787E-416C-9866-44491C8FA63C}" presName="background" presStyleLbl="node0" presStyleIdx="2" presStyleCnt="3"/>
      <dgm:spPr/>
    </dgm:pt>
    <dgm:pt modelId="{31337703-715B-4BA9-BEBF-6EC979A9AA1D}" type="pres">
      <dgm:prSet presAssocID="{4CE18363-787E-416C-9866-44491C8FA63C}" presName="text" presStyleLbl="fgAcc0" presStyleIdx="2" presStyleCnt="3">
        <dgm:presLayoutVars>
          <dgm:chPref val="3"/>
        </dgm:presLayoutVars>
      </dgm:prSet>
      <dgm:spPr/>
    </dgm:pt>
    <dgm:pt modelId="{23545DC2-B894-471B-84F1-9482A8D42759}" type="pres">
      <dgm:prSet presAssocID="{4CE18363-787E-416C-9866-44491C8FA63C}" presName="hierChild2" presStyleCnt="0"/>
      <dgm:spPr/>
    </dgm:pt>
  </dgm:ptLst>
  <dgm:cxnLst>
    <dgm:cxn modelId="{A975C009-58D2-4967-9946-C3518ACBC00C}" type="presOf" srcId="{74C3B661-7824-4D3D-8323-BC0A59315068}" destId="{1F7087F7-03B2-4FD7-A0BA-4A3B465F96A3}" srcOrd="0" destOrd="0" presId="urn:microsoft.com/office/officeart/2005/8/layout/hierarchy1"/>
    <dgm:cxn modelId="{B03B7C0E-7869-4505-98E6-662A9C211BA4}" type="presOf" srcId="{87391C7A-4230-4A92-B979-F6387F8CBCD1}" destId="{ED0ADEA9-CF05-4758-B9CC-376EA7D9EEEC}" srcOrd="0" destOrd="0" presId="urn:microsoft.com/office/officeart/2005/8/layout/hierarchy1"/>
    <dgm:cxn modelId="{1A73962E-D03A-44DF-B41A-8BBF69A57A90}" srcId="{87391C7A-4230-4A92-B979-F6387F8CBCD1}" destId="{CEED2D0D-D077-4379-A82F-AAA0639592CC}" srcOrd="1" destOrd="0" parTransId="{87FBD5A3-60BA-4A68-872D-86FFC762DBB1}" sibTransId="{971924A1-245C-4DD7-ADD8-FCB11C3A008E}"/>
    <dgm:cxn modelId="{6E69FA38-26B1-4BA5-B124-5FFCE1A58A65}" srcId="{87391C7A-4230-4A92-B979-F6387F8CBCD1}" destId="{4CE18363-787E-416C-9866-44491C8FA63C}" srcOrd="2" destOrd="0" parTransId="{C21669B0-BA98-499A-8274-6BDAEFE386F9}" sibTransId="{030CEA35-51A2-4454-A9AF-5E1D088AD339}"/>
    <dgm:cxn modelId="{28D12294-80CA-4111-A0CC-8EDFE08A1C94}" type="presOf" srcId="{CEED2D0D-D077-4379-A82F-AAA0639592CC}" destId="{FAF32C59-752D-41E4-8AE4-D4153318CDF8}" srcOrd="0" destOrd="0" presId="urn:microsoft.com/office/officeart/2005/8/layout/hierarchy1"/>
    <dgm:cxn modelId="{D4AA3DD0-88B2-4C0C-9FA4-CCAA2AC5AF92}" srcId="{87391C7A-4230-4A92-B979-F6387F8CBCD1}" destId="{74C3B661-7824-4D3D-8323-BC0A59315068}" srcOrd="0" destOrd="0" parTransId="{F9C7FAF7-7803-4B04-8CC3-76802CAC162B}" sibTransId="{D4F633F2-124C-439D-A4C5-BBD5E68B8A14}"/>
    <dgm:cxn modelId="{97397BED-7C16-4A63-BB32-403D2F5AFECE}" type="presOf" srcId="{4CE18363-787E-416C-9866-44491C8FA63C}" destId="{31337703-715B-4BA9-BEBF-6EC979A9AA1D}" srcOrd="0" destOrd="0" presId="urn:microsoft.com/office/officeart/2005/8/layout/hierarchy1"/>
    <dgm:cxn modelId="{D453C253-89DE-494E-AFCB-5D06F1CCD610}" type="presParOf" srcId="{ED0ADEA9-CF05-4758-B9CC-376EA7D9EEEC}" destId="{6C7E49DC-9F12-4F88-A381-14AD5FF5DEAF}" srcOrd="0" destOrd="0" presId="urn:microsoft.com/office/officeart/2005/8/layout/hierarchy1"/>
    <dgm:cxn modelId="{53E62075-8E0C-4060-91F7-5AC8D58A5505}" type="presParOf" srcId="{6C7E49DC-9F12-4F88-A381-14AD5FF5DEAF}" destId="{63F59D08-6C63-434E-A7E2-676B1472E810}" srcOrd="0" destOrd="0" presId="urn:microsoft.com/office/officeart/2005/8/layout/hierarchy1"/>
    <dgm:cxn modelId="{B849EBB7-B474-4B85-8B1A-3BBA05426B35}" type="presParOf" srcId="{63F59D08-6C63-434E-A7E2-676B1472E810}" destId="{9B1B64D1-3340-499F-828A-F65EA9C744BB}" srcOrd="0" destOrd="0" presId="urn:microsoft.com/office/officeart/2005/8/layout/hierarchy1"/>
    <dgm:cxn modelId="{D1EE350F-9021-4DC1-A92E-2AF4FA66E4B8}" type="presParOf" srcId="{63F59D08-6C63-434E-A7E2-676B1472E810}" destId="{1F7087F7-03B2-4FD7-A0BA-4A3B465F96A3}" srcOrd="1" destOrd="0" presId="urn:microsoft.com/office/officeart/2005/8/layout/hierarchy1"/>
    <dgm:cxn modelId="{3384A761-A8A3-449A-B592-DC8A37402A98}" type="presParOf" srcId="{6C7E49DC-9F12-4F88-A381-14AD5FF5DEAF}" destId="{78779E58-0997-4D42-A6C8-2504B82E5FAE}" srcOrd="1" destOrd="0" presId="urn:microsoft.com/office/officeart/2005/8/layout/hierarchy1"/>
    <dgm:cxn modelId="{174D0679-4103-4985-BF73-52895BE452AA}" type="presParOf" srcId="{ED0ADEA9-CF05-4758-B9CC-376EA7D9EEEC}" destId="{C3F5F005-1A52-47BC-8919-3308089EE833}" srcOrd="1" destOrd="0" presId="urn:microsoft.com/office/officeart/2005/8/layout/hierarchy1"/>
    <dgm:cxn modelId="{27B0B581-0DED-4541-85E7-990D6DBAB15A}" type="presParOf" srcId="{C3F5F005-1A52-47BC-8919-3308089EE833}" destId="{2B8631E4-114F-455F-9183-9B684067D428}" srcOrd="0" destOrd="0" presId="urn:microsoft.com/office/officeart/2005/8/layout/hierarchy1"/>
    <dgm:cxn modelId="{FE5309B1-512C-4C6B-94CF-78C9B2547977}" type="presParOf" srcId="{2B8631E4-114F-455F-9183-9B684067D428}" destId="{78641714-C50C-4132-8C88-067CA219FDF4}" srcOrd="0" destOrd="0" presId="urn:microsoft.com/office/officeart/2005/8/layout/hierarchy1"/>
    <dgm:cxn modelId="{9A7D8ABF-689D-4A9B-A985-BBBA9CFB5D5F}" type="presParOf" srcId="{2B8631E4-114F-455F-9183-9B684067D428}" destId="{FAF32C59-752D-41E4-8AE4-D4153318CDF8}" srcOrd="1" destOrd="0" presId="urn:microsoft.com/office/officeart/2005/8/layout/hierarchy1"/>
    <dgm:cxn modelId="{A1C476E5-CD24-4E66-A472-792139E66CB2}" type="presParOf" srcId="{C3F5F005-1A52-47BC-8919-3308089EE833}" destId="{31692AC7-B9EA-4D89-BF80-CCFB28DFA925}" srcOrd="1" destOrd="0" presId="urn:microsoft.com/office/officeart/2005/8/layout/hierarchy1"/>
    <dgm:cxn modelId="{7314500C-9F66-487F-BF8B-AC6B8172E1FE}" type="presParOf" srcId="{ED0ADEA9-CF05-4758-B9CC-376EA7D9EEEC}" destId="{6FD0F23F-4D0C-43FF-B5B7-507B2CB8D19E}" srcOrd="2" destOrd="0" presId="urn:microsoft.com/office/officeart/2005/8/layout/hierarchy1"/>
    <dgm:cxn modelId="{839B5508-F1A8-4D14-883E-4C8B691CB392}" type="presParOf" srcId="{6FD0F23F-4D0C-43FF-B5B7-507B2CB8D19E}" destId="{18D68E4B-2DC2-44E2-BDF4-D87A481E5C21}" srcOrd="0" destOrd="0" presId="urn:microsoft.com/office/officeart/2005/8/layout/hierarchy1"/>
    <dgm:cxn modelId="{4BAE12DB-4C67-43DD-8FFE-F3D0C38D7A6E}" type="presParOf" srcId="{18D68E4B-2DC2-44E2-BDF4-D87A481E5C21}" destId="{D5254B38-BF93-44A6-954F-7BD6319D6864}" srcOrd="0" destOrd="0" presId="urn:microsoft.com/office/officeart/2005/8/layout/hierarchy1"/>
    <dgm:cxn modelId="{5CA8D22A-BA63-4A4B-A470-2FB44D396E81}" type="presParOf" srcId="{18D68E4B-2DC2-44E2-BDF4-D87A481E5C21}" destId="{31337703-715B-4BA9-BEBF-6EC979A9AA1D}" srcOrd="1" destOrd="0" presId="urn:microsoft.com/office/officeart/2005/8/layout/hierarchy1"/>
    <dgm:cxn modelId="{025B84E0-0D12-4632-9328-35B2F3477B18}" type="presParOf" srcId="{6FD0F23F-4D0C-43FF-B5B7-507B2CB8D19E}" destId="{23545DC2-B894-471B-84F1-9482A8D4275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B64D1-3340-499F-828A-F65EA9C744BB}">
      <dsp:nvSpPr>
        <dsp:cNvPr id="0" name=""/>
        <dsp:cNvSpPr/>
      </dsp:nvSpPr>
      <dsp:spPr>
        <a:xfrm>
          <a:off x="0" y="1568933"/>
          <a:ext cx="2810717" cy="17848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087F7-03B2-4FD7-A0BA-4A3B465F96A3}">
      <dsp:nvSpPr>
        <dsp:cNvPr id="0" name=""/>
        <dsp:cNvSpPr/>
      </dsp:nvSpPr>
      <dsp:spPr>
        <a:xfrm>
          <a:off x="312301" y="1865620"/>
          <a:ext cx="2810717" cy="1784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Sociedad marcada por las nuevas tecnologías</a:t>
          </a:r>
          <a:r>
            <a:rPr lang="en-US" sz="2100" b="1" i="0" u="none" strike="noStrike" kern="1200" cap="none" baseline="0" noProof="0">
              <a:latin typeface="Century Gothic"/>
            </a:rPr>
            <a:t> y constante crecimiento</a:t>
          </a:r>
          <a:r>
            <a:rPr lang="en-US" sz="2100" b="1" i="0" u="none" strike="noStrike" kern="1200" cap="none" baseline="0" noProof="0">
              <a:solidFill>
                <a:srgbClr val="010000"/>
              </a:solidFill>
              <a:latin typeface="Century Gothic"/>
            </a:rPr>
            <a:t>.</a:t>
          </a:r>
          <a:endParaRPr lang="en-US" sz="2100" b="1" i="0" u="none" strike="noStrike" kern="1200" cap="none" baseline="0" noProof="0" dirty="0">
            <a:solidFill>
              <a:srgbClr val="010000"/>
            </a:solidFill>
            <a:latin typeface="Century Gothic"/>
          </a:endParaRPr>
        </a:p>
      </dsp:txBody>
      <dsp:txXfrm>
        <a:off x="364576" y="1917895"/>
        <a:ext cx="2706167" cy="1680255"/>
      </dsp:txXfrm>
    </dsp:sp>
    <dsp:sp modelId="{78641714-C50C-4132-8C88-067CA219FDF4}">
      <dsp:nvSpPr>
        <dsp:cNvPr id="0" name=""/>
        <dsp:cNvSpPr/>
      </dsp:nvSpPr>
      <dsp:spPr>
        <a:xfrm>
          <a:off x="3435320" y="1568933"/>
          <a:ext cx="2810717" cy="17848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F32C59-752D-41E4-8AE4-D4153318CDF8}">
      <dsp:nvSpPr>
        <dsp:cNvPr id="0" name=""/>
        <dsp:cNvSpPr/>
      </dsp:nvSpPr>
      <dsp:spPr>
        <a:xfrm>
          <a:off x="3747622" y="1865620"/>
          <a:ext cx="2810717" cy="1784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Century Gothic" panose="020B0502020202020204"/>
            </a:rPr>
            <a:t> Necesidad de un mercado competitivo.</a:t>
          </a:r>
          <a:endParaRPr lang="en-US" sz="2100" b="1" kern="1200" dirty="0"/>
        </a:p>
      </dsp:txBody>
      <dsp:txXfrm>
        <a:off x="3799897" y="1917895"/>
        <a:ext cx="2706167" cy="1680255"/>
      </dsp:txXfrm>
    </dsp:sp>
    <dsp:sp modelId="{D5254B38-BF93-44A6-954F-7BD6319D6864}">
      <dsp:nvSpPr>
        <dsp:cNvPr id="0" name=""/>
        <dsp:cNvSpPr/>
      </dsp:nvSpPr>
      <dsp:spPr>
        <a:xfrm>
          <a:off x="6870641" y="1568933"/>
          <a:ext cx="2810717" cy="17848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37703-715B-4BA9-BEBF-6EC979A9AA1D}">
      <dsp:nvSpPr>
        <dsp:cNvPr id="0" name=""/>
        <dsp:cNvSpPr/>
      </dsp:nvSpPr>
      <dsp:spPr>
        <a:xfrm>
          <a:off x="7182943" y="1865620"/>
          <a:ext cx="2810717" cy="1784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Ahorro de los costes de desarrollo.</a:t>
          </a:r>
          <a:endParaRPr lang="en-US" sz="2100" b="1" kern="1200" dirty="0"/>
        </a:p>
      </dsp:txBody>
      <dsp:txXfrm>
        <a:off x="7235218" y="1917895"/>
        <a:ext cx="2706167" cy="1680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597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374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198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5693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118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6434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0089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63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8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31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203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22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201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5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894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54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8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637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5C93CC1-809B-4CF1-9B81-F5348D040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554754F-F4C5-4040-87E2-58B30B4049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5" r="5" b="5"/>
          <a:stretch/>
        </p:blipFill>
        <p:spPr>
          <a:xfrm>
            <a:off x="643467" y="791821"/>
            <a:ext cx="3633200" cy="35576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EDAE77E0-5E35-4751-86AD-8754B2BA7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1912" y="643467"/>
            <a:ext cx="6726620" cy="1481665"/>
          </a:xfrm>
          <a:prstGeom prst="rect">
            <a:avLst/>
          </a:prstGeom>
          <a:solidFill>
            <a:schemeClr val="tx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5165DCBB-D8D0-4DF6-815D-5CE64A9B0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4753777"/>
            <a:ext cx="4007453" cy="1460755"/>
          </a:xfrm>
          <a:prstGeom prst="rect">
            <a:avLst/>
          </a:prstGeom>
          <a:solidFill>
            <a:schemeClr val="tx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C587BE09-2719-45C8-9C27-E3B8EF0C18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919" b="3333"/>
          <a:stretch/>
        </p:blipFill>
        <p:spPr>
          <a:xfrm>
            <a:off x="4576047" y="2939340"/>
            <a:ext cx="7160343" cy="186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66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719B9-D8B7-4F00-9380-B7BF04901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16" y="61012"/>
            <a:ext cx="8534400" cy="1507067"/>
          </a:xfrm>
        </p:spPr>
        <p:txBody>
          <a:bodyPr/>
          <a:lstStyle/>
          <a:p>
            <a:r>
              <a:rPr lang="en-US" b="1" dirty="0" err="1"/>
              <a:t>Introducción</a:t>
            </a:r>
            <a:r>
              <a:rPr lang="en-US" b="1" dirty="0"/>
              <a:t>: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A7E22914-6BF8-433E-8A48-8CEE507EF7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6584926"/>
              </p:ext>
            </p:extLst>
          </p:nvPr>
        </p:nvGraphicFramePr>
        <p:xfrm>
          <a:off x="1054534" y="569824"/>
          <a:ext cx="9993661" cy="5219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Picture 17">
            <a:extLst>
              <a:ext uri="{FF2B5EF4-FFF2-40B4-BE49-F238E27FC236}">
                <a16:creationId xmlns:a16="http://schemas.microsoft.com/office/drawing/2014/main" id="{27669FBA-46AA-451F-B94A-99B3C52E3F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919" b="3333"/>
          <a:stretch/>
        </p:blipFill>
        <p:spPr>
          <a:xfrm>
            <a:off x="7880295" y="255481"/>
            <a:ext cx="3957247" cy="103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28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7">
            <a:extLst>
              <a:ext uri="{FF2B5EF4-FFF2-40B4-BE49-F238E27FC236}">
                <a16:creationId xmlns:a16="http://schemas.microsoft.com/office/drawing/2014/main" id="{6CC7770B-E4E1-42D6-9437-DAA4A3A9E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5A26DE5B-A1A6-4746-8EF7-4D6809ED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77A3DDA-BF17-4302-867E-EBFD777B0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BE30704-4227-4B7B-BDB8-BFCF3908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23B1E7-AEA4-42D8-8F4A-9D116F296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B6244-6EAE-442C-ACCF-8146103EC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7509B08A-C1EC-478C-86AF-60ADE06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9777E-3AE6-4A87-8403-1296C559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90" y="685800"/>
            <a:ext cx="4818656" cy="46037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200" b="1" dirty="0" err="1"/>
              <a:t>Objetivos</a:t>
            </a:r>
            <a:r>
              <a:rPr lang="en-US" sz="5200" b="1" dirty="0"/>
              <a:t> </a:t>
            </a:r>
            <a:r>
              <a:rPr lang="en-US" sz="5200" b="1" dirty="0" err="1"/>
              <a:t>generales</a:t>
            </a:r>
            <a:r>
              <a:rPr lang="en-US" sz="5200" b="1" dirty="0"/>
              <a:t>:</a:t>
            </a: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21CC330-4259-4C32-BF8B-5FE13FFA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F685F8-FE98-4E1E-9500-06D832EFE0BD}"/>
              </a:ext>
            </a:extLst>
          </p:cNvPr>
          <p:cNvSpPr/>
          <p:nvPr/>
        </p:nvSpPr>
        <p:spPr>
          <a:xfrm>
            <a:off x="6625651" y="685800"/>
            <a:ext cx="5003769" cy="55693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b="1" err="1">
                <a:solidFill>
                  <a:schemeClr val="tx1"/>
                </a:solidFill>
              </a:rPr>
              <a:t>Desarrollar</a:t>
            </a:r>
            <a:r>
              <a:rPr lang="en-US" sz="2400" b="1" dirty="0">
                <a:solidFill>
                  <a:schemeClr val="tx1"/>
                </a:solidFill>
              </a:rPr>
              <a:t> una </a:t>
            </a:r>
            <a:r>
              <a:rPr lang="en-US" sz="2400" b="1" err="1">
                <a:solidFill>
                  <a:schemeClr val="tx1"/>
                </a:solidFill>
              </a:rPr>
              <a:t>aplicación</a:t>
            </a:r>
            <a:r>
              <a:rPr lang="en-US" sz="2400" b="1">
                <a:solidFill>
                  <a:schemeClr val="tx1"/>
                </a:solidFill>
              </a:rPr>
              <a:t> de juegos para smartphones Android.</a:t>
            </a:r>
            <a:endParaRPr lang="en-US" sz="2400" b="1" dirty="0">
              <a:solidFill>
                <a:schemeClr val="tx1"/>
              </a:solidFill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b="1" dirty="0">
                <a:solidFill>
                  <a:schemeClr val="tx1"/>
                </a:solidFill>
              </a:rPr>
              <a:t> </a:t>
            </a:r>
            <a:r>
              <a:rPr lang="en-US" sz="2400" b="1">
                <a:solidFill>
                  <a:schemeClr val="tx1"/>
                </a:solidFill>
              </a:rPr>
              <a:t>Despliegue en la Play Store.</a:t>
            </a:r>
            <a:endParaRPr lang="en-US" sz="2400" b="1" dirty="0">
              <a:solidFill>
                <a:schemeClr val="tx1"/>
              </a:solidFill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b="1" err="1">
                <a:solidFill>
                  <a:schemeClr val="tx1"/>
                </a:solidFill>
              </a:rPr>
              <a:t>Obtener</a:t>
            </a:r>
            <a:r>
              <a:rPr lang="en-US" sz="2400" b="1" dirty="0">
                <a:solidFill>
                  <a:schemeClr val="tx1"/>
                </a:solidFill>
              </a:rPr>
              <a:t> el </a:t>
            </a:r>
            <a:r>
              <a:rPr lang="en-US" sz="2400" b="1" err="1">
                <a:solidFill>
                  <a:schemeClr val="tx1"/>
                </a:solidFill>
              </a:rPr>
              <a:t>rendimiento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err="1">
                <a:solidFill>
                  <a:schemeClr val="tx1"/>
                </a:solidFill>
              </a:rPr>
              <a:t>económico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err="1">
                <a:solidFill>
                  <a:schemeClr val="tx1"/>
                </a:solidFill>
              </a:rPr>
              <a:t>mediante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err="1">
                <a:solidFill>
                  <a:schemeClr val="tx1"/>
                </a:solidFill>
              </a:rPr>
              <a:t>publicidad</a:t>
            </a:r>
            <a:r>
              <a:rPr lang="en-US" sz="2400" b="1" dirty="0">
                <a:solidFill>
                  <a:schemeClr val="tx1"/>
                </a:solidFill>
              </a:rPr>
              <a:t>.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b="1">
                <a:solidFill>
                  <a:schemeClr val="tx1"/>
                </a:solidFill>
              </a:rPr>
              <a:t>Multijugador, base de datos tiempo real.</a:t>
            </a:r>
            <a:endParaRPr lang="en-US" sz="2400" b="1" dirty="0">
              <a:solidFill>
                <a:schemeClr val="tx1"/>
              </a:solidFill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b="1">
                <a:solidFill>
                  <a:schemeClr val="tx1"/>
                </a:solidFill>
              </a:rPr>
              <a:t> Aprender Flutter.</a:t>
            </a:r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8D16B44D-C673-46A7-9E90-FF9CB2C28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919" b="3333"/>
          <a:stretch/>
        </p:blipFill>
        <p:spPr>
          <a:xfrm>
            <a:off x="1507817" y="3950845"/>
            <a:ext cx="3957247" cy="103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31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B73F63-DA86-4E7F-8BB8-3C647C94B0AE}"/>
              </a:ext>
            </a:extLst>
          </p:cNvPr>
          <p:cNvSpPr txBox="1">
            <a:spLocks/>
          </p:cNvSpPr>
          <p:nvPr/>
        </p:nvSpPr>
        <p:spPr>
          <a:xfrm>
            <a:off x="273099" y="274707"/>
            <a:ext cx="8534400" cy="1507067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err="1"/>
              <a:t>Conceptos</a:t>
            </a:r>
            <a:r>
              <a:rPr lang="en-US" b="1" dirty="0"/>
              <a:t> </a:t>
            </a:r>
            <a:r>
              <a:rPr lang="en-US" b="1" dirty="0" err="1"/>
              <a:t>teóricos</a:t>
            </a:r>
            <a:r>
              <a:rPr lang="en-US" dirty="0"/>
              <a:t>: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B0E2CEB-5E80-472A-9D7E-4F74014C0039}"/>
              </a:ext>
            </a:extLst>
          </p:cNvPr>
          <p:cNvSpPr/>
          <p:nvPr/>
        </p:nvSpPr>
        <p:spPr>
          <a:xfrm>
            <a:off x="4404940" y="1099761"/>
            <a:ext cx="3294073" cy="3995033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/>
              <a:t>    </a:t>
            </a:r>
            <a:r>
              <a:rPr lang="en-US" sz="2400" b="1" dirty="0"/>
              <a:t> </a:t>
            </a:r>
            <a:r>
              <a:rPr lang="en-US" sz="2400" b="1" dirty="0">
                <a:ea typeface="+mn-lt"/>
                <a:cs typeface="+mn-lt"/>
              </a:rPr>
              <a:t> Flutter</a:t>
            </a:r>
            <a:endParaRPr lang="en-US" sz="2400" b="1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      Dart</a:t>
            </a:r>
            <a:endParaRPr lang="en-US" sz="2400" b="1" dirty="0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      Ad Mob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      Firebase</a:t>
            </a:r>
            <a:endParaRPr lang="en-US" sz="2400" b="1" dirty="0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      SQLFlite</a:t>
            </a:r>
            <a:endParaRPr lang="en-US" sz="2400" b="1" dirty="0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 dirty="0"/>
              <a:t>      Play console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dirty="0"/>
          </a:p>
        </p:txBody>
      </p:sp>
      <p:pic>
        <p:nvPicPr>
          <p:cNvPr id="21" name="Picture 21">
            <a:extLst>
              <a:ext uri="{FF2B5EF4-FFF2-40B4-BE49-F238E27FC236}">
                <a16:creationId xmlns:a16="http://schemas.microsoft.com/office/drawing/2014/main" id="{C6D09D83-4AFD-4CB4-ADA1-3DFEFB26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269" y="4472224"/>
            <a:ext cx="1765411" cy="1765411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BC78647C-CFE9-40C6-9F84-FC5E00B74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1" y="2724921"/>
            <a:ext cx="4112102" cy="1502562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699A41F9-B4F9-4531-BBD6-BFB05894C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418" y="2163271"/>
            <a:ext cx="3532173" cy="1769458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4EC276BA-C048-41FE-BDAD-479F2A0BA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7551" y="1551648"/>
            <a:ext cx="1145024" cy="1145024"/>
          </a:xfrm>
          <a:prstGeom prst="rect">
            <a:avLst/>
          </a:prstGeom>
        </p:spPr>
      </p:pic>
      <p:pic>
        <p:nvPicPr>
          <p:cNvPr id="26" name="Picture 32">
            <a:extLst>
              <a:ext uri="{FF2B5EF4-FFF2-40B4-BE49-F238E27FC236}">
                <a16:creationId xmlns:a16="http://schemas.microsoft.com/office/drawing/2014/main" id="{FD321449-432D-4294-89A6-7509CC645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1073" y="1168075"/>
            <a:ext cx="1212457" cy="1231090"/>
          </a:xfrm>
          <a:prstGeom prst="rect">
            <a:avLst/>
          </a:prstGeom>
        </p:spPr>
      </p:pic>
      <p:pic>
        <p:nvPicPr>
          <p:cNvPr id="33" name="Picture 34">
            <a:extLst>
              <a:ext uri="{FF2B5EF4-FFF2-40B4-BE49-F238E27FC236}">
                <a16:creationId xmlns:a16="http://schemas.microsoft.com/office/drawing/2014/main" id="{1C63C8EF-66E7-46AA-AC78-7291593F0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3639" y="5356870"/>
            <a:ext cx="1704722" cy="999479"/>
          </a:xfrm>
          <a:prstGeom prst="rect">
            <a:avLst/>
          </a:prstGeom>
        </p:spPr>
      </p:pic>
      <p:pic>
        <p:nvPicPr>
          <p:cNvPr id="35" name="Picture 36">
            <a:extLst>
              <a:ext uri="{FF2B5EF4-FFF2-40B4-BE49-F238E27FC236}">
                <a16:creationId xmlns:a16="http://schemas.microsoft.com/office/drawing/2014/main" id="{01A7993C-ABC7-46F5-B62E-0FC5AE4B6B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6347" y="3426219"/>
            <a:ext cx="3896315" cy="2190412"/>
          </a:xfrm>
          <a:prstGeom prst="rect">
            <a:avLst/>
          </a:prstGeom>
        </p:spPr>
      </p:pic>
      <p:pic>
        <p:nvPicPr>
          <p:cNvPr id="4" name="Picture 17">
            <a:extLst>
              <a:ext uri="{FF2B5EF4-FFF2-40B4-BE49-F238E27FC236}">
                <a16:creationId xmlns:a16="http://schemas.microsoft.com/office/drawing/2014/main" id="{CE11714A-E3B6-44F8-8C02-1996CDEA465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8919" b="3333"/>
          <a:stretch/>
        </p:blipFill>
        <p:spPr>
          <a:xfrm>
            <a:off x="7914012" y="221765"/>
            <a:ext cx="3957247" cy="103344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FF761BF-A0BC-4BA5-B071-098561E11A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126" y="1099842"/>
            <a:ext cx="1428245" cy="142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07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9522B-BA4B-4A4F-9E02-2F6C10DCE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315" y="204366"/>
            <a:ext cx="8534400" cy="1507067"/>
          </a:xfrm>
        </p:spPr>
        <p:txBody>
          <a:bodyPr/>
          <a:lstStyle/>
          <a:p>
            <a:r>
              <a:rPr lang="en-US" b="1" dirty="0" err="1"/>
              <a:t>herramientas</a:t>
            </a:r>
            <a:r>
              <a:rPr lang="en-US" b="1" dirty="0"/>
              <a:t>: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F7886C8-CB89-4944-B20D-D85DECAC1C8B}"/>
              </a:ext>
            </a:extLst>
          </p:cNvPr>
          <p:cNvSpPr/>
          <p:nvPr/>
        </p:nvSpPr>
        <p:spPr>
          <a:xfrm>
            <a:off x="1086507" y="1572611"/>
            <a:ext cx="4926724" cy="45785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 dirty="0"/>
              <a:t>Microsoft &amp; Android</a:t>
            </a:r>
            <a:r>
              <a:rPr lang="en-US" sz="2400" b="1" dirty="0">
                <a:ea typeface="+mn-lt"/>
                <a:cs typeface="+mn-lt"/>
              </a:rPr>
              <a:t> </a:t>
            </a:r>
            <a:endParaRPr lang="en-US" sz="2400" b="1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 err="1">
                <a:ea typeface="+mn-lt"/>
                <a:cs typeface="+mn-lt"/>
              </a:rPr>
              <a:t>Github</a:t>
            </a:r>
            <a:r>
              <a:rPr lang="en-US" sz="2400" b="1" dirty="0">
                <a:ea typeface="+mn-lt"/>
                <a:cs typeface="+mn-lt"/>
              </a:rPr>
              <a:t> &amp; Git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 dirty="0" err="1">
                <a:ea typeface="+mn-lt"/>
                <a:cs typeface="+mn-lt"/>
              </a:rPr>
              <a:t>ZenHub</a:t>
            </a:r>
            <a:endParaRPr lang="en-US" sz="2400" b="1" dirty="0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Visual Studio Code  &amp; Android Studio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 err="1">
                <a:ea typeface="+mn-lt"/>
                <a:cs typeface="+mn-lt"/>
              </a:rPr>
              <a:t>TexStudio</a:t>
            </a:r>
            <a:r>
              <a:rPr lang="en-US" sz="2400" b="1" dirty="0">
                <a:ea typeface="+mn-lt"/>
                <a:cs typeface="+mn-lt"/>
              </a:rPr>
              <a:t> &amp; Zotero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Google Chrome</a:t>
            </a:r>
          </a:p>
        </p:txBody>
      </p:sp>
      <p:pic>
        <p:nvPicPr>
          <p:cNvPr id="4" name="Picture 23">
            <a:extLst>
              <a:ext uri="{FF2B5EF4-FFF2-40B4-BE49-F238E27FC236}">
                <a16:creationId xmlns:a16="http://schemas.microsoft.com/office/drawing/2014/main" id="{1E5051C0-6D01-41C4-AE86-C1466E853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73" y="381994"/>
            <a:ext cx="1691236" cy="1288668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66A905FD-370D-43F1-89F7-CECEAB2FA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754" y="202975"/>
            <a:ext cx="1475448" cy="1468705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FAB476BB-DFD6-4D0C-AF39-0E4CDD76C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639" y="1875329"/>
            <a:ext cx="1488935" cy="1475448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75B24063-5856-4649-8FAE-EEF976DEA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595" y="1836605"/>
            <a:ext cx="1556369" cy="1552896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50022203-22DE-437B-A4D0-92870EC5D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390" y="1922533"/>
            <a:ext cx="1252917" cy="1252917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34F20CC8-F584-489F-9A2E-680119E4CC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1179" y="3426302"/>
            <a:ext cx="1515908" cy="1509165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AAA3C67F-9947-41F2-907B-2153D6F006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0701" y="3493736"/>
            <a:ext cx="1374298" cy="1367554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22C039C5-3FD3-478E-8F0E-43A2F67713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0701" y="3464514"/>
            <a:ext cx="1772157" cy="1425998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EA782E2E-77CD-4B0C-BC45-4A502CF81E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4417" y="5393004"/>
            <a:ext cx="1954227" cy="81257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6612702-C668-4307-8AFA-F961585451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9001" y="5518094"/>
            <a:ext cx="2743200" cy="609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65CE532-E7EC-454C-AC76-4582CC99B6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8559" y="479453"/>
            <a:ext cx="1084333" cy="109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15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9FD4-782B-4CE6-92A8-60B888C4B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81" y="36713"/>
            <a:ext cx="8534400" cy="1507067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TÉCNICAS:</a:t>
            </a:r>
            <a:endParaRPr lang="en-US" b="1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5597906-AB3C-4A5D-A23F-3066F94C3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31" y="1676051"/>
            <a:ext cx="3793827" cy="3793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9646CA-B053-459C-A77B-9138D4F7756F}"/>
              </a:ext>
            </a:extLst>
          </p:cNvPr>
          <p:cNvSpPr txBox="1"/>
          <p:nvPr/>
        </p:nvSpPr>
        <p:spPr>
          <a:xfrm>
            <a:off x="1780573" y="3335381"/>
            <a:ext cx="29792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/>
              <a:t>Scrum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AEABBB1-C233-4F2B-8BFC-F27D20FD5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76" y="1470227"/>
            <a:ext cx="4772835" cy="358590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A03001F-3A9E-43AA-913F-B4F071BF0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114" y="1675981"/>
            <a:ext cx="3934914" cy="3029294"/>
          </a:xfrm>
          <a:prstGeom prst="rect">
            <a:avLst/>
          </a:prstGeom>
        </p:spPr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id="{A5E31F75-D5CB-43F9-9B3D-5C10B565C2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919" b="3333"/>
          <a:stretch/>
        </p:blipFill>
        <p:spPr>
          <a:xfrm>
            <a:off x="7785888" y="275712"/>
            <a:ext cx="3957247" cy="103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63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50401-93C7-4E9E-90CC-619C66AF3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50" y="138677"/>
            <a:ext cx="8534400" cy="1507067"/>
          </a:xfrm>
        </p:spPr>
        <p:txBody>
          <a:bodyPr/>
          <a:lstStyle/>
          <a:p>
            <a:r>
              <a:rPr lang="en-US" b="1" dirty="0" err="1"/>
              <a:t>Aspectos</a:t>
            </a:r>
            <a:r>
              <a:rPr lang="en-US" b="1" dirty="0"/>
              <a:t> </a:t>
            </a:r>
            <a:r>
              <a:rPr lang="en-US" b="1" dirty="0" err="1"/>
              <a:t>relevantes</a:t>
            </a:r>
            <a:r>
              <a:rPr lang="en-US" b="1" dirty="0"/>
              <a:t>: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83E875B-3BF8-4EF9-AFA8-713CCBD0F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59" y="5531730"/>
            <a:ext cx="4482988" cy="79137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6F09391-3C46-4ADB-9B83-3046E827A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115" y="1546928"/>
            <a:ext cx="2600743" cy="408782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65EFF76-61D5-48F1-9168-7064CD6BD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54" y="1546928"/>
            <a:ext cx="2630576" cy="41148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E1C7247-D6BE-44E5-B4C2-598F4AC56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738" y="1544229"/>
            <a:ext cx="2615076" cy="364815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6910BEF-3231-46C3-B090-0DCEDAEC9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949" y="1583762"/>
            <a:ext cx="2743200" cy="2759893"/>
          </a:xfrm>
          <a:prstGeom prst="rect">
            <a:avLst/>
          </a:prstGeom>
        </p:spPr>
      </p:pic>
      <p:pic>
        <p:nvPicPr>
          <p:cNvPr id="10" name="Picture 17">
            <a:extLst>
              <a:ext uri="{FF2B5EF4-FFF2-40B4-BE49-F238E27FC236}">
                <a16:creationId xmlns:a16="http://schemas.microsoft.com/office/drawing/2014/main" id="{2BCE4238-1FA3-43EA-BA8A-D12D10B19B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919" b="3333"/>
          <a:stretch/>
        </p:blipFill>
        <p:spPr>
          <a:xfrm>
            <a:off x="7920755" y="275712"/>
            <a:ext cx="3957247" cy="103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97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50A2E-F7C2-44FE-940B-A83540367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19" y="729"/>
            <a:ext cx="8534400" cy="1507067"/>
          </a:xfrm>
        </p:spPr>
        <p:txBody>
          <a:bodyPr/>
          <a:lstStyle/>
          <a:p>
            <a:r>
              <a:rPr lang="en-US" b="1" dirty="0" err="1"/>
              <a:t>Conclusiones</a:t>
            </a:r>
            <a:r>
              <a:rPr lang="en-US" b="1" dirty="0"/>
              <a:t>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7812646-603D-47C7-92D7-B7656745F484}"/>
              </a:ext>
            </a:extLst>
          </p:cNvPr>
          <p:cNvSpPr/>
          <p:nvPr/>
        </p:nvSpPr>
        <p:spPr>
          <a:xfrm>
            <a:off x="2520169" y="1596096"/>
            <a:ext cx="7156510" cy="45588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 err="1"/>
              <a:t>Objetivos</a:t>
            </a:r>
            <a:r>
              <a:rPr lang="en-US" sz="2400" b="1" dirty="0"/>
              <a:t> </a:t>
            </a:r>
            <a:r>
              <a:rPr lang="en-US" sz="2400" b="1"/>
              <a:t>logrados, RF y NRF.</a:t>
            </a:r>
            <a:endParaRPr lang="en-US" sz="2400" b="1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 err="1">
                <a:ea typeface="+mn-lt"/>
                <a:cs typeface="+mn-lt"/>
              </a:rPr>
              <a:t>Conocimientos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desarrollo</a:t>
            </a:r>
            <a:r>
              <a:rPr lang="en-US" sz="2400" b="1" dirty="0">
                <a:ea typeface="+mn-lt"/>
                <a:cs typeface="+mn-lt"/>
              </a:rPr>
              <a:t> android flutter.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 err="1">
                <a:ea typeface="+mn-lt"/>
                <a:cs typeface="+mn-lt"/>
              </a:rPr>
              <a:t>Aprender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nuevas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herramientas</a:t>
            </a:r>
            <a:r>
              <a:rPr lang="en-US" sz="2400" b="1" dirty="0">
                <a:ea typeface="+mn-lt"/>
                <a:cs typeface="+mn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 err="1">
                <a:ea typeface="+mn-lt"/>
                <a:cs typeface="+mn-lt"/>
              </a:rPr>
              <a:t>Gestión</a:t>
            </a:r>
            <a:r>
              <a:rPr lang="en-US" sz="2400" b="1" dirty="0">
                <a:ea typeface="+mn-lt"/>
                <a:cs typeface="+mn-lt"/>
              </a:rPr>
              <a:t> de </a:t>
            </a:r>
            <a:r>
              <a:rPr lang="en-US" sz="2400" b="1">
                <a:ea typeface="+mn-lt"/>
                <a:cs typeface="+mn-lt"/>
              </a:rPr>
              <a:t>proyectos y manejo incertidumbre.</a:t>
            </a:r>
            <a:endParaRPr lang="en-US" sz="2400" b="1" dirty="0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Empleo de los </a:t>
            </a:r>
            <a:r>
              <a:rPr lang="en-US" sz="2400" b="1" err="1">
                <a:ea typeface="+mn-lt"/>
                <a:cs typeface="+mn-lt"/>
              </a:rPr>
              <a:t>conocimientos</a:t>
            </a:r>
            <a:r>
              <a:rPr lang="en-US" sz="2400" b="1" dirty="0">
                <a:ea typeface="+mn-lt"/>
                <a:cs typeface="+mn-lt"/>
              </a:rPr>
              <a:t> del </a:t>
            </a:r>
            <a:r>
              <a:rPr lang="en-US" sz="2400" b="1">
                <a:ea typeface="+mn-lt"/>
                <a:cs typeface="+mn-lt"/>
              </a:rPr>
              <a:t>grado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AC2E7DBE-4EC6-4E3E-B2F5-0825F3E7A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919" b="3333"/>
          <a:stretch/>
        </p:blipFill>
        <p:spPr>
          <a:xfrm>
            <a:off x="7812861" y="329659"/>
            <a:ext cx="3957247" cy="103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45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47D83-67D7-471E-9FA5-85E5232CB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371" y="-576933"/>
            <a:ext cx="2687905" cy="5242890"/>
          </a:xfrm>
        </p:spPr>
        <p:txBody>
          <a:bodyPr>
            <a:normAutofit/>
          </a:bodyPr>
          <a:lstStyle/>
          <a:p>
            <a:r>
              <a:rPr lang="en-US" b="1" dirty="0"/>
              <a:t>Gracias por </a:t>
            </a:r>
            <a:r>
              <a:rPr lang="en-US" b="1" dirty="0" err="1"/>
              <a:t>su</a:t>
            </a:r>
            <a:r>
              <a:rPr lang="en-US" dirty="0"/>
              <a:t> </a:t>
            </a:r>
            <a:r>
              <a:rPr lang="en-US" b="1" dirty="0" err="1"/>
              <a:t>atención</a:t>
            </a:r>
            <a:endParaRPr lang="en-US" b="1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1A6D280-C6E6-4779-9127-6974E858B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0" y="276007"/>
            <a:ext cx="4471418" cy="631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4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Slice</vt:lpstr>
      <vt:lpstr>PowerPoint Presentation</vt:lpstr>
      <vt:lpstr>Introducción:</vt:lpstr>
      <vt:lpstr>Objetivos generales:</vt:lpstr>
      <vt:lpstr>PowerPoint Presentation</vt:lpstr>
      <vt:lpstr>herramientas:</vt:lpstr>
      <vt:lpstr>TÉCNICAS:</vt:lpstr>
      <vt:lpstr>Aspectos relevantes:</vt:lpstr>
      <vt:lpstr>Conclusiones: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778</cp:revision>
  <dcterms:created xsi:type="dcterms:W3CDTF">2020-07-18T16:47:16Z</dcterms:created>
  <dcterms:modified xsi:type="dcterms:W3CDTF">2020-07-19T11:44:07Z</dcterms:modified>
</cp:coreProperties>
</file>